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fntdata" ContentType="application/x-fontdata"/>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saveSubsetFonts="1">
  <p:sldMasterIdLst>
    <p:sldMasterId id="2147483648" r:id="rId1"/>
  </p:sldMasterIdLst>
  <p:notesMasterIdLst>
    <p:notesMasterId r:id="rId90"/>
  </p:notesMasterIdLst>
  <p:handoutMasterIdLst>
    <p:handoutMasterId r:id="rId91"/>
  </p:handoutMasterIdLst>
  <p:sldIdLst>
    <p:sldId id="363" r:id="rId2"/>
    <p:sldId id="526" r:id="rId3"/>
    <p:sldId id="622" r:id="rId4"/>
    <p:sldId id="621" r:id="rId5"/>
    <p:sldId id="711" r:id="rId6"/>
    <p:sldId id="712" r:id="rId7"/>
    <p:sldId id="623" r:id="rId8"/>
    <p:sldId id="627" r:id="rId9"/>
    <p:sldId id="629" r:id="rId10"/>
    <p:sldId id="625" r:id="rId11"/>
    <p:sldId id="628" r:id="rId12"/>
    <p:sldId id="626" r:id="rId13"/>
    <p:sldId id="630" r:id="rId14"/>
    <p:sldId id="631" r:id="rId15"/>
    <p:sldId id="632" r:id="rId16"/>
    <p:sldId id="637" r:id="rId17"/>
    <p:sldId id="638" r:id="rId18"/>
    <p:sldId id="639" r:id="rId19"/>
    <p:sldId id="640" r:id="rId20"/>
    <p:sldId id="527" r:id="rId21"/>
    <p:sldId id="641" r:id="rId22"/>
    <p:sldId id="642" r:id="rId23"/>
    <p:sldId id="646" r:id="rId24"/>
    <p:sldId id="727" r:id="rId25"/>
    <p:sldId id="728" r:id="rId26"/>
    <p:sldId id="729" r:id="rId27"/>
    <p:sldId id="645" r:id="rId28"/>
    <p:sldId id="643" r:id="rId29"/>
    <p:sldId id="725" r:id="rId30"/>
    <p:sldId id="660" r:id="rId31"/>
    <p:sldId id="661" r:id="rId32"/>
    <p:sldId id="716" r:id="rId33"/>
    <p:sldId id="713" r:id="rId34"/>
    <p:sldId id="714" r:id="rId35"/>
    <p:sldId id="726" r:id="rId36"/>
    <p:sldId id="662" r:id="rId37"/>
    <p:sldId id="647" r:id="rId38"/>
    <p:sldId id="665" r:id="rId39"/>
    <p:sldId id="666" r:id="rId40"/>
    <p:sldId id="663" r:id="rId41"/>
    <p:sldId id="648" r:id="rId42"/>
    <p:sldId id="730" r:id="rId43"/>
    <p:sldId id="731" r:id="rId44"/>
    <p:sldId id="677" r:id="rId45"/>
    <p:sldId id="679" r:id="rId46"/>
    <p:sldId id="649" r:id="rId47"/>
    <p:sldId id="650" r:id="rId48"/>
    <p:sldId id="652" r:id="rId49"/>
    <p:sldId id="653" r:id="rId50"/>
    <p:sldId id="681" r:id="rId51"/>
    <p:sldId id="682" r:id="rId52"/>
    <p:sldId id="683" r:id="rId53"/>
    <p:sldId id="684" r:id="rId54"/>
    <p:sldId id="685" r:id="rId55"/>
    <p:sldId id="686" r:id="rId56"/>
    <p:sldId id="687" r:id="rId57"/>
    <p:sldId id="688" r:id="rId58"/>
    <p:sldId id="689" r:id="rId59"/>
    <p:sldId id="690" r:id="rId60"/>
    <p:sldId id="691" r:id="rId61"/>
    <p:sldId id="692" r:id="rId62"/>
    <p:sldId id="693" r:id="rId63"/>
    <p:sldId id="694" r:id="rId64"/>
    <p:sldId id="697" r:id="rId65"/>
    <p:sldId id="695" r:id="rId66"/>
    <p:sldId id="696" r:id="rId67"/>
    <p:sldId id="698" r:id="rId68"/>
    <p:sldId id="655" r:id="rId69"/>
    <p:sldId id="699" r:id="rId70"/>
    <p:sldId id="701" r:id="rId71"/>
    <p:sldId id="700" r:id="rId72"/>
    <p:sldId id="702" r:id="rId73"/>
    <p:sldId id="703" r:id="rId74"/>
    <p:sldId id="704" r:id="rId75"/>
    <p:sldId id="706" r:id="rId76"/>
    <p:sldId id="733" r:id="rId77"/>
    <p:sldId id="705" r:id="rId78"/>
    <p:sldId id="707" r:id="rId79"/>
    <p:sldId id="656" r:id="rId80"/>
    <p:sldId id="657" r:id="rId81"/>
    <p:sldId id="658" r:id="rId82"/>
    <p:sldId id="529" r:id="rId83"/>
    <p:sldId id="708" r:id="rId84"/>
    <p:sldId id="709" r:id="rId85"/>
    <p:sldId id="710" r:id="rId86"/>
    <p:sldId id="717" r:id="rId87"/>
    <p:sldId id="513" r:id="rId88"/>
    <p:sldId id="514" r:id="rId89"/>
  </p:sldIdLst>
  <p:sldSz cx="9144000" cy="6858000" type="screen4x3"/>
  <p:notesSz cx="7102475" cy="8991600"/>
  <p:embeddedFontLst>
    <p:embeddedFont>
      <p:font typeface="华文新魏" panose="02010800040101010101" pitchFamily="2" charset="-122"/>
      <p:regular r:id="rId92"/>
    </p:embeddedFont>
    <p:embeddedFont>
      <p:font typeface="Verdana" panose="020B0604030504040204" pitchFamily="34" charset="0"/>
      <p:regular r:id="rId93"/>
      <p:bold r:id="rId94"/>
      <p:italic r:id="rId95"/>
      <p:boldItalic r:id="rId96"/>
    </p:embeddedFont>
    <p:embeddedFont>
      <p:font typeface="华文行楷" panose="02010800040101010101" pitchFamily="2" charset="-122"/>
      <p:regular r:id="rId97"/>
    </p:embeddedFont>
  </p:embeddedFontLst>
  <p:defaultTextStyle>
    <a:defPPr>
      <a:defRPr lang="en-US"/>
    </a:defPPr>
    <a:lvl1pPr algn="l" rtl="0" fontAlgn="base">
      <a:spcBef>
        <a:spcPct val="0"/>
      </a:spcBef>
      <a:spcAft>
        <a:spcPct val="0"/>
      </a:spcAft>
      <a:defRPr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宋体" charset="-122"/>
        <a:cs typeface="+mn-cs"/>
      </a:defRPr>
    </a:lvl2pPr>
    <a:lvl3pPr marL="914400" algn="l" rtl="0" fontAlgn="base">
      <a:spcBef>
        <a:spcPct val="0"/>
      </a:spcBef>
      <a:spcAft>
        <a:spcPct val="0"/>
      </a:spcAft>
      <a:defRPr kern="1200">
        <a:solidFill>
          <a:schemeClr val="tx1"/>
        </a:solidFill>
        <a:latin typeface="Arial" charset="0"/>
        <a:ea typeface="宋体" charset="-122"/>
        <a:cs typeface="+mn-cs"/>
      </a:defRPr>
    </a:lvl3pPr>
    <a:lvl4pPr marL="1371600" algn="l" rtl="0" fontAlgn="base">
      <a:spcBef>
        <a:spcPct val="0"/>
      </a:spcBef>
      <a:spcAft>
        <a:spcPct val="0"/>
      </a:spcAft>
      <a:defRPr kern="1200">
        <a:solidFill>
          <a:schemeClr val="tx1"/>
        </a:solidFill>
        <a:latin typeface="Arial" charset="0"/>
        <a:ea typeface="宋体" charset="-122"/>
        <a:cs typeface="+mn-cs"/>
      </a:defRPr>
    </a:lvl4pPr>
    <a:lvl5pPr marL="1828800" algn="l"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A9BE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2838BEF-8BB2-4498-84A7-C5851F593DF1}" styleName="中度样式 4 - 强调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40" autoAdjust="0"/>
    <p:restoredTop sz="96168" autoAdjust="0"/>
  </p:normalViewPr>
  <p:slideViewPr>
    <p:cSldViewPr>
      <p:cViewPr varScale="1">
        <p:scale>
          <a:sx n="85" d="100"/>
          <a:sy n="85" d="100"/>
        </p:scale>
        <p:origin x="-1378" y="-72"/>
      </p:cViewPr>
      <p:guideLst>
        <p:guide orient="horz" pos="2160"/>
        <p:guide pos="2880"/>
      </p:guideLst>
    </p:cSldViewPr>
  </p:slideViewPr>
  <p:notesTextViewPr>
    <p:cViewPr>
      <p:scale>
        <a:sx n="100" d="100"/>
        <a:sy n="100" d="100"/>
      </p:scale>
      <p:origin x="0" y="0"/>
    </p:cViewPr>
  </p:notesTextViewPr>
  <p:notesViewPr>
    <p:cSldViewPr>
      <p:cViewPr varScale="1">
        <p:scale>
          <a:sx n="57" d="100"/>
          <a:sy n="57" d="100"/>
        </p:scale>
        <p:origin x="-1260" y="-96"/>
      </p:cViewPr>
      <p:guideLst>
        <p:guide orient="horz" pos="2832"/>
        <p:guide pos="2237"/>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notesMaster" Target="notesMasters/notesMaster1.xml"/><Relationship Id="rId95" Type="http://schemas.openxmlformats.org/officeDocument/2006/relationships/font" Target="fonts/font4.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handoutMaster" Target="handoutMasters/handoutMaster1.xml"/><Relationship Id="rId96"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font" Target="fonts/font3.fntdata"/><Relationship Id="rId99" Type="http://schemas.openxmlformats.org/officeDocument/2006/relationships/viewProps" Target="viewProps.xml"/><Relationship Id="rId10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font" Target="fonts/font6.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1.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font" Target="fonts/font2.fntdata"/><Relationship Id="rId98" Type="http://schemas.openxmlformats.org/officeDocument/2006/relationships/presProps" Target="presProps.xml"/><Relationship Id="rId3" Type="http://schemas.openxmlformats.org/officeDocument/2006/relationships/slide" Target="slides/slide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7.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0.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78.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5234" name="Rectangle 2"/>
          <p:cNvSpPr>
            <a:spLocks noGrp="1" noChangeArrowheads="1"/>
          </p:cNvSpPr>
          <p:nvPr>
            <p:ph type="hdr" sz="quarter"/>
          </p:nvPr>
        </p:nvSpPr>
        <p:spPr bwMode="auto">
          <a:xfrm>
            <a:off x="0" y="0"/>
            <a:ext cx="3078163" cy="4492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Arial" charset="0"/>
                <a:ea typeface="+mn-ea"/>
              </a:defRPr>
            </a:lvl1pPr>
          </a:lstStyle>
          <a:p>
            <a:pPr>
              <a:defRPr/>
            </a:pPr>
            <a:endParaRPr lang="zh-CN" altLang="en-US"/>
          </a:p>
        </p:txBody>
      </p:sp>
      <p:sp>
        <p:nvSpPr>
          <p:cNvPr id="95235" name="Rectangle 3"/>
          <p:cNvSpPr>
            <a:spLocks noGrp="1" noChangeArrowheads="1"/>
          </p:cNvSpPr>
          <p:nvPr>
            <p:ph type="dt" sz="quarter" idx="1"/>
          </p:nvPr>
        </p:nvSpPr>
        <p:spPr bwMode="auto">
          <a:xfrm>
            <a:off x="4022725" y="0"/>
            <a:ext cx="3078163" cy="4492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Arial" charset="0"/>
                <a:ea typeface="+mn-ea"/>
              </a:defRPr>
            </a:lvl1pPr>
          </a:lstStyle>
          <a:p>
            <a:pPr>
              <a:defRPr/>
            </a:pPr>
            <a:endParaRPr lang="en-US" altLang="zh-CN"/>
          </a:p>
        </p:txBody>
      </p:sp>
      <p:sp>
        <p:nvSpPr>
          <p:cNvPr id="95236" name="Rectangle 4"/>
          <p:cNvSpPr>
            <a:spLocks noGrp="1" noChangeArrowheads="1"/>
          </p:cNvSpPr>
          <p:nvPr>
            <p:ph type="ftr" sz="quarter" idx="2"/>
          </p:nvPr>
        </p:nvSpPr>
        <p:spPr bwMode="auto">
          <a:xfrm>
            <a:off x="0" y="8540750"/>
            <a:ext cx="3078163" cy="449263"/>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Arial" charset="0"/>
                <a:ea typeface="+mn-ea"/>
              </a:defRPr>
            </a:lvl1pPr>
          </a:lstStyle>
          <a:p>
            <a:pPr>
              <a:defRPr/>
            </a:pPr>
            <a:endParaRPr lang="en-US" altLang="zh-CN"/>
          </a:p>
        </p:txBody>
      </p:sp>
      <p:sp>
        <p:nvSpPr>
          <p:cNvPr id="95237" name="Rectangle 5"/>
          <p:cNvSpPr>
            <a:spLocks noGrp="1" noChangeArrowheads="1"/>
          </p:cNvSpPr>
          <p:nvPr>
            <p:ph type="sldNum" sz="quarter" idx="3"/>
          </p:nvPr>
        </p:nvSpPr>
        <p:spPr bwMode="auto">
          <a:xfrm>
            <a:off x="4022725" y="8540750"/>
            <a:ext cx="3078163" cy="449263"/>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Arial" charset="0"/>
                <a:ea typeface="+mn-ea"/>
              </a:defRPr>
            </a:lvl1pPr>
          </a:lstStyle>
          <a:p>
            <a:pPr>
              <a:defRPr/>
            </a:pPr>
            <a:fld id="{D81C2A35-6AED-4234-94B1-D63BE6F64404}" type="slidenum">
              <a:rPr lang="zh-CN" altLang="en-US"/>
              <a:pPr>
                <a:defRPr/>
              </a:pPr>
              <a:t>‹#›</a:t>
            </a:fld>
            <a:endParaRPr lang="en-US" altLang="zh-CN"/>
          </a:p>
        </p:txBody>
      </p:sp>
    </p:spTree>
    <p:extLst>
      <p:ext uri="{BB962C8B-B14F-4D97-AF65-F5344CB8AC3E}">
        <p14:creationId xmlns:p14="http://schemas.microsoft.com/office/powerpoint/2010/main" val="168006201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1906" name="Rectangle 2"/>
          <p:cNvSpPr>
            <a:spLocks noGrp="1" noChangeArrowheads="1"/>
          </p:cNvSpPr>
          <p:nvPr>
            <p:ph type="hdr" sz="quarter"/>
          </p:nvPr>
        </p:nvSpPr>
        <p:spPr bwMode="auto">
          <a:xfrm>
            <a:off x="0" y="0"/>
            <a:ext cx="3078163" cy="4492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Arial" charset="0"/>
                <a:ea typeface="+mn-ea"/>
              </a:defRPr>
            </a:lvl1pPr>
          </a:lstStyle>
          <a:p>
            <a:pPr>
              <a:defRPr/>
            </a:pPr>
            <a:endParaRPr lang="zh-CN" altLang="en-US"/>
          </a:p>
        </p:txBody>
      </p:sp>
      <p:sp>
        <p:nvSpPr>
          <p:cNvPr id="251907" name="Rectangle 3"/>
          <p:cNvSpPr>
            <a:spLocks noGrp="1" noChangeArrowheads="1"/>
          </p:cNvSpPr>
          <p:nvPr>
            <p:ph type="dt" idx="1"/>
          </p:nvPr>
        </p:nvSpPr>
        <p:spPr bwMode="auto">
          <a:xfrm>
            <a:off x="4022725" y="0"/>
            <a:ext cx="3078163" cy="4492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Arial" charset="0"/>
                <a:ea typeface="+mn-ea"/>
              </a:defRPr>
            </a:lvl1pPr>
          </a:lstStyle>
          <a:p>
            <a:pPr>
              <a:defRPr/>
            </a:pPr>
            <a:endParaRPr lang="en-US" altLang="zh-CN"/>
          </a:p>
        </p:txBody>
      </p:sp>
      <p:sp>
        <p:nvSpPr>
          <p:cNvPr id="95236" name="Rectangle 4"/>
          <p:cNvSpPr>
            <a:spLocks noGrp="1" noRot="1" noChangeAspect="1" noChangeArrowheads="1" noTextEdit="1"/>
          </p:cNvSpPr>
          <p:nvPr>
            <p:ph type="sldImg" idx="2"/>
          </p:nvPr>
        </p:nvSpPr>
        <p:spPr bwMode="auto">
          <a:xfrm>
            <a:off x="1303338" y="674688"/>
            <a:ext cx="4495800" cy="33718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1909" name="Rectangle 5"/>
          <p:cNvSpPr>
            <a:spLocks noGrp="1" noChangeArrowheads="1"/>
          </p:cNvSpPr>
          <p:nvPr>
            <p:ph type="body" sz="quarter" idx="3"/>
          </p:nvPr>
        </p:nvSpPr>
        <p:spPr bwMode="auto">
          <a:xfrm>
            <a:off x="709613" y="4270375"/>
            <a:ext cx="5683250" cy="404653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251910" name="Rectangle 6"/>
          <p:cNvSpPr>
            <a:spLocks noGrp="1" noChangeArrowheads="1"/>
          </p:cNvSpPr>
          <p:nvPr>
            <p:ph type="ftr" sz="quarter" idx="4"/>
          </p:nvPr>
        </p:nvSpPr>
        <p:spPr bwMode="auto">
          <a:xfrm>
            <a:off x="0" y="8540750"/>
            <a:ext cx="3078163" cy="449263"/>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Arial" charset="0"/>
                <a:ea typeface="+mn-ea"/>
              </a:defRPr>
            </a:lvl1pPr>
          </a:lstStyle>
          <a:p>
            <a:pPr>
              <a:defRPr/>
            </a:pPr>
            <a:endParaRPr lang="en-US" altLang="zh-CN"/>
          </a:p>
        </p:txBody>
      </p:sp>
      <p:sp>
        <p:nvSpPr>
          <p:cNvPr id="251911" name="Rectangle 7"/>
          <p:cNvSpPr>
            <a:spLocks noGrp="1" noChangeArrowheads="1"/>
          </p:cNvSpPr>
          <p:nvPr>
            <p:ph type="sldNum" sz="quarter" idx="5"/>
          </p:nvPr>
        </p:nvSpPr>
        <p:spPr bwMode="auto">
          <a:xfrm>
            <a:off x="4022725" y="8540750"/>
            <a:ext cx="3078163" cy="449263"/>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Arial" charset="0"/>
                <a:ea typeface="+mn-ea"/>
              </a:defRPr>
            </a:lvl1pPr>
          </a:lstStyle>
          <a:p>
            <a:pPr>
              <a:defRPr/>
            </a:pPr>
            <a:fld id="{B338DA94-EE29-4362-979B-AEC6F3879B25}" type="slidenum">
              <a:rPr lang="zh-CN" altLang="en-US"/>
              <a:pPr>
                <a:defRPr/>
              </a:pPr>
              <a:t>‹#›</a:t>
            </a:fld>
            <a:endParaRPr lang="en-US" altLang="zh-CN"/>
          </a:p>
        </p:txBody>
      </p:sp>
    </p:spTree>
    <p:extLst>
      <p:ext uri="{BB962C8B-B14F-4D97-AF65-F5344CB8AC3E}">
        <p14:creationId xmlns:p14="http://schemas.microsoft.com/office/powerpoint/2010/main" val="1370467652"/>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17"/>
          <p:cNvSpPr>
            <a:spLocks noChangeArrowheads="1"/>
          </p:cNvSpPr>
          <p:nvPr/>
        </p:nvSpPr>
        <p:spPr bwMode="gray">
          <a:xfrm>
            <a:off x="0" y="2971800"/>
            <a:ext cx="9144000" cy="914400"/>
          </a:xfrm>
          <a:prstGeom prst="rect">
            <a:avLst/>
          </a:prstGeom>
          <a:gradFill rotWithShape="1">
            <a:gsLst>
              <a:gs pos="0">
                <a:schemeClr val="accent1">
                  <a:gamma/>
                  <a:tint val="12549"/>
                  <a:invGamma/>
                  <a:alpha val="0"/>
                </a:schemeClr>
              </a:gs>
              <a:gs pos="100000">
                <a:schemeClr val="accent1"/>
              </a:gs>
            </a:gsLst>
            <a:lin ang="0" scaled="1"/>
          </a:gradFill>
          <a:ln w="9525">
            <a:noFill/>
            <a:miter lim="800000"/>
            <a:headEnd/>
            <a:tailEnd/>
          </a:ln>
          <a:effectLst/>
        </p:spPr>
        <p:txBody>
          <a:bodyPr wrap="none" anchor="ctr"/>
          <a:lstStyle/>
          <a:p>
            <a:pPr>
              <a:defRPr/>
            </a:pPr>
            <a:endParaRPr lang="zh-CN" altLang="en-US">
              <a:ea typeface="+mn-ea"/>
            </a:endParaRPr>
          </a:p>
        </p:txBody>
      </p:sp>
      <p:sp>
        <p:nvSpPr>
          <p:cNvPr id="5" name="Text Box 14"/>
          <p:cNvSpPr txBox="1">
            <a:spLocks noChangeArrowheads="1"/>
          </p:cNvSpPr>
          <p:nvPr/>
        </p:nvSpPr>
        <p:spPr bwMode="auto">
          <a:xfrm>
            <a:off x="381000" y="319088"/>
            <a:ext cx="1752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lang="zh-CN" altLang="en-US" sz="2000">
                <a:latin typeface="Verdana" pitchFamily="34" charset="0"/>
                <a:ea typeface="华文行楷" pitchFamily="2" charset="-122"/>
              </a:rPr>
              <a:t>编译原理</a:t>
            </a:r>
          </a:p>
        </p:txBody>
      </p:sp>
      <p:sp>
        <p:nvSpPr>
          <p:cNvPr id="6" name="Rectangle 18"/>
          <p:cNvSpPr>
            <a:spLocks noChangeArrowheads="1"/>
          </p:cNvSpPr>
          <p:nvPr/>
        </p:nvSpPr>
        <p:spPr bwMode="gray">
          <a:xfrm>
            <a:off x="0" y="2895600"/>
            <a:ext cx="8229600" cy="914400"/>
          </a:xfrm>
          <a:prstGeom prst="rect">
            <a:avLst/>
          </a:prstGeom>
          <a:gradFill rotWithShape="1">
            <a:gsLst>
              <a:gs pos="0">
                <a:schemeClr val="tx2"/>
              </a:gs>
              <a:gs pos="100000">
                <a:schemeClr val="tx2">
                  <a:gamma/>
                  <a:shade val="46275"/>
                  <a:invGamma/>
                  <a:alpha val="0"/>
                </a:schemeClr>
              </a:gs>
            </a:gsLst>
            <a:lin ang="0" scaled="1"/>
          </a:gradFill>
          <a:ln w="9525">
            <a:noFill/>
            <a:miter lim="800000"/>
            <a:headEnd/>
            <a:tailEnd/>
          </a:ln>
          <a:effectLst/>
        </p:spPr>
        <p:txBody>
          <a:bodyPr wrap="none" anchor="ctr"/>
          <a:lstStyle/>
          <a:p>
            <a:pPr>
              <a:defRPr/>
            </a:pPr>
            <a:endParaRPr lang="zh-CN" altLang="en-US">
              <a:ea typeface="+mn-ea"/>
            </a:endParaRPr>
          </a:p>
        </p:txBody>
      </p:sp>
      <p:sp>
        <p:nvSpPr>
          <p:cNvPr id="3075" name="Rectangle 3"/>
          <p:cNvSpPr>
            <a:spLocks noGrp="1" noChangeArrowheads="1"/>
          </p:cNvSpPr>
          <p:nvPr>
            <p:ph type="subTitle" idx="1"/>
          </p:nvPr>
        </p:nvSpPr>
        <p:spPr bwMode="black">
          <a:xfrm>
            <a:off x="1905000" y="5410200"/>
            <a:ext cx="5181600" cy="533400"/>
          </a:xfrm>
        </p:spPr>
        <p:txBody>
          <a:bodyPr/>
          <a:lstStyle>
            <a:lvl1pPr marL="0" indent="0" algn="ctr">
              <a:buFont typeface="Wingdings" pitchFamily="2" charset="2"/>
              <a:buNone/>
              <a:defRPr sz="2400">
                <a:latin typeface="华文新魏" pitchFamily="2" charset="-122"/>
              </a:defRPr>
            </a:lvl1pPr>
          </a:lstStyle>
          <a:p>
            <a:r>
              <a:rPr lang="en-US" altLang="zh-CN"/>
              <a:t>Click to edit Master subtitle style</a:t>
            </a:r>
          </a:p>
        </p:txBody>
      </p:sp>
      <p:sp>
        <p:nvSpPr>
          <p:cNvPr id="3074" name="Rectangle 2"/>
          <p:cNvSpPr>
            <a:spLocks noGrp="1" noChangeArrowheads="1"/>
          </p:cNvSpPr>
          <p:nvPr>
            <p:ph type="ctrTitle"/>
          </p:nvPr>
        </p:nvSpPr>
        <p:spPr>
          <a:xfrm>
            <a:off x="685800" y="3048000"/>
            <a:ext cx="7924800" cy="685800"/>
          </a:xfrm>
        </p:spPr>
        <p:txBody>
          <a:bodyPr/>
          <a:lstStyle>
            <a:lvl1pPr>
              <a:defRPr sz="3600">
                <a:latin typeface="华文新魏" pitchFamily="2" charset="-122"/>
                <a:ea typeface="华文新魏" pitchFamily="2" charset="-122"/>
              </a:defRPr>
            </a:lvl1pPr>
          </a:lstStyle>
          <a:p>
            <a:r>
              <a:rPr lang="en-US" altLang="zh-CN"/>
              <a:t>Click to edit Master title style</a:t>
            </a:r>
          </a:p>
        </p:txBody>
      </p:sp>
      <p:sp>
        <p:nvSpPr>
          <p:cNvPr id="7" name="Rectangle 4"/>
          <p:cNvSpPr>
            <a:spLocks noGrp="1" noChangeArrowheads="1"/>
          </p:cNvSpPr>
          <p:nvPr>
            <p:ph type="dt" sz="half" idx="10"/>
          </p:nvPr>
        </p:nvSpPr>
        <p:spPr>
          <a:xfrm>
            <a:off x="3810000" y="6477000"/>
            <a:ext cx="2133600" cy="244475"/>
          </a:xfrm>
          <a:prstGeom prst="rect">
            <a:avLst/>
          </a:prstGeom>
        </p:spPr>
        <p:txBody>
          <a:bodyPr/>
          <a:lstStyle>
            <a:lvl1pPr algn="ctr">
              <a:defRPr sz="1200">
                <a:solidFill>
                  <a:schemeClr val="bg1"/>
                </a:solidFill>
                <a:latin typeface="Arial" charset="0"/>
                <a:ea typeface="宋体" charset="-122"/>
              </a:defRPr>
            </a:lvl1pPr>
          </a:lstStyle>
          <a:p>
            <a:pPr>
              <a:defRPr/>
            </a:pPr>
            <a:fld id="{E122F527-1D9A-4E56-BC52-605CABEF4F3D}" type="datetime1">
              <a:rPr lang="zh-CN" altLang="en-US"/>
              <a:pPr>
                <a:defRPr/>
              </a:pPr>
              <a:t>2021/11/28</a:t>
            </a:fld>
            <a:endParaRPr lang="en-US" altLang="zh-CN"/>
          </a:p>
        </p:txBody>
      </p:sp>
      <p:sp>
        <p:nvSpPr>
          <p:cNvPr id="8" name="Rectangle 5"/>
          <p:cNvSpPr>
            <a:spLocks noGrp="1" noChangeArrowheads="1"/>
          </p:cNvSpPr>
          <p:nvPr>
            <p:ph type="ftr" sz="quarter" idx="11"/>
          </p:nvPr>
        </p:nvSpPr>
        <p:spPr>
          <a:xfrm>
            <a:off x="228600" y="6477000"/>
            <a:ext cx="2895600" cy="244475"/>
          </a:xfrm>
          <a:prstGeom prst="rect">
            <a:avLst/>
          </a:prstGeom>
        </p:spPr>
        <p:txBody>
          <a:bodyPr/>
          <a:lstStyle>
            <a:lvl1pPr algn="ctr">
              <a:defRPr sz="1200">
                <a:latin typeface="Arial" charset="0"/>
                <a:ea typeface="+mn-ea"/>
              </a:defRPr>
            </a:lvl1pPr>
          </a:lstStyle>
          <a:p>
            <a:pPr>
              <a:defRPr/>
            </a:pPr>
            <a:endParaRPr lang="en-US" altLang="zh-CN"/>
          </a:p>
        </p:txBody>
      </p:sp>
      <p:sp>
        <p:nvSpPr>
          <p:cNvPr id="9" name="Rectangle 6"/>
          <p:cNvSpPr>
            <a:spLocks noGrp="1" noChangeArrowheads="1"/>
          </p:cNvSpPr>
          <p:nvPr>
            <p:ph type="sldNum" sz="quarter" idx="12"/>
          </p:nvPr>
        </p:nvSpPr>
        <p:spPr>
          <a:xfrm>
            <a:off x="6553200" y="6477000"/>
            <a:ext cx="2133600" cy="244475"/>
          </a:xfrm>
        </p:spPr>
        <p:txBody>
          <a:bodyPr/>
          <a:lstStyle>
            <a:lvl1pPr algn="ctr">
              <a:defRPr sz="1200" b="0">
                <a:solidFill>
                  <a:schemeClr val="bg1"/>
                </a:solidFill>
                <a:latin typeface="Arial" charset="0"/>
              </a:defRPr>
            </a:lvl1pPr>
          </a:lstStyle>
          <a:p>
            <a:pPr>
              <a:defRPr/>
            </a:pPr>
            <a:fld id="{03A35029-ACBD-42BD-978D-75B355900AC0}" type="slidenum">
              <a:rPr lang="zh-CN" altLang="en-US"/>
              <a:pPr>
                <a:defRPr/>
              </a:pPr>
              <a:t>‹#›</a:t>
            </a:fld>
            <a:endParaRPr lang="en-US" altLang="zh-CN"/>
          </a:p>
        </p:txBody>
      </p:sp>
    </p:spTree>
    <p:extLst>
      <p:ext uri="{BB962C8B-B14F-4D97-AF65-F5344CB8AC3E}">
        <p14:creationId xmlns:p14="http://schemas.microsoft.com/office/powerpoint/2010/main" val="41583108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6"/>
          <p:cNvSpPr>
            <a:spLocks noGrp="1" noChangeArrowheads="1"/>
          </p:cNvSpPr>
          <p:nvPr>
            <p:ph type="sldNum" sz="quarter" idx="10"/>
          </p:nvPr>
        </p:nvSpPr>
        <p:spPr>
          <a:ln/>
        </p:spPr>
        <p:txBody>
          <a:bodyPr/>
          <a:lstStyle>
            <a:lvl1pPr>
              <a:defRPr/>
            </a:lvl1pPr>
          </a:lstStyle>
          <a:p>
            <a:pPr>
              <a:defRPr/>
            </a:pPr>
            <a:fld id="{F7A6F3E0-9E59-496A-BA6D-9B5D7E22F91E}" type="slidenum">
              <a:rPr lang="zh-CN" altLang="en-US"/>
              <a:pPr>
                <a:defRPr/>
              </a:pPr>
              <a:t>‹#›</a:t>
            </a:fld>
            <a:endParaRPr lang="en-US" altLang="zh-CN"/>
          </a:p>
        </p:txBody>
      </p:sp>
    </p:spTree>
    <p:extLst>
      <p:ext uri="{BB962C8B-B14F-4D97-AF65-F5344CB8AC3E}">
        <p14:creationId xmlns:p14="http://schemas.microsoft.com/office/powerpoint/2010/main" val="6373766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6"/>
          <p:cNvSpPr>
            <a:spLocks noGrp="1" noChangeArrowheads="1"/>
          </p:cNvSpPr>
          <p:nvPr>
            <p:ph type="sldNum" sz="quarter" idx="10"/>
          </p:nvPr>
        </p:nvSpPr>
        <p:spPr>
          <a:ln/>
        </p:spPr>
        <p:txBody>
          <a:bodyPr/>
          <a:lstStyle>
            <a:lvl1pPr>
              <a:defRPr/>
            </a:lvl1pPr>
          </a:lstStyle>
          <a:p>
            <a:pPr>
              <a:defRPr/>
            </a:pPr>
            <a:fld id="{764D92E9-CE8D-48C5-8337-4618BFBF0B6D}" type="slidenum">
              <a:rPr lang="zh-CN" altLang="en-US"/>
              <a:pPr>
                <a:defRPr/>
              </a:pPr>
              <a:t>‹#›</a:t>
            </a:fld>
            <a:endParaRPr lang="en-US" altLang="zh-CN"/>
          </a:p>
        </p:txBody>
      </p:sp>
    </p:spTree>
    <p:extLst>
      <p:ext uri="{BB962C8B-B14F-4D97-AF65-F5344CB8AC3E}">
        <p14:creationId xmlns:p14="http://schemas.microsoft.com/office/powerpoint/2010/main" val="151198252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533400"/>
            <a:ext cx="2057400" cy="59309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533400"/>
            <a:ext cx="6019800" cy="593090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6"/>
          <p:cNvSpPr>
            <a:spLocks noGrp="1" noChangeArrowheads="1"/>
          </p:cNvSpPr>
          <p:nvPr>
            <p:ph type="sldNum" sz="quarter" idx="10"/>
          </p:nvPr>
        </p:nvSpPr>
        <p:spPr>
          <a:ln/>
        </p:spPr>
        <p:txBody>
          <a:bodyPr/>
          <a:lstStyle>
            <a:lvl1pPr>
              <a:defRPr/>
            </a:lvl1pPr>
          </a:lstStyle>
          <a:p>
            <a:pPr>
              <a:defRPr/>
            </a:pPr>
            <a:fld id="{F99B3B2F-627D-4759-A3C9-CDAD53490585}" type="slidenum">
              <a:rPr lang="zh-CN" altLang="en-US"/>
              <a:pPr>
                <a:defRPr/>
              </a:pPr>
              <a:t>‹#›</a:t>
            </a:fld>
            <a:endParaRPr lang="en-US" altLang="zh-CN"/>
          </a:p>
        </p:txBody>
      </p:sp>
    </p:spTree>
    <p:extLst>
      <p:ext uri="{BB962C8B-B14F-4D97-AF65-F5344CB8AC3E}">
        <p14:creationId xmlns:p14="http://schemas.microsoft.com/office/powerpoint/2010/main" val="119664956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533400"/>
            <a:ext cx="7391400" cy="563563"/>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457200" y="1371600"/>
            <a:ext cx="4038600" cy="50927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371600"/>
            <a:ext cx="4038600" cy="50927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6"/>
          <p:cNvSpPr>
            <a:spLocks noGrp="1" noChangeArrowheads="1"/>
          </p:cNvSpPr>
          <p:nvPr>
            <p:ph type="sldNum" sz="quarter" idx="10"/>
          </p:nvPr>
        </p:nvSpPr>
        <p:spPr>
          <a:ln/>
        </p:spPr>
        <p:txBody>
          <a:bodyPr/>
          <a:lstStyle>
            <a:lvl1pPr>
              <a:defRPr/>
            </a:lvl1pPr>
          </a:lstStyle>
          <a:p>
            <a:pPr>
              <a:defRPr/>
            </a:pPr>
            <a:fld id="{40EA4694-D4BC-4320-AA98-6A8F97B83AFF}" type="slidenum">
              <a:rPr lang="zh-CN" altLang="en-US"/>
              <a:pPr>
                <a:defRPr/>
              </a:pPr>
              <a:t>‹#›</a:t>
            </a:fld>
            <a:endParaRPr lang="en-US" altLang="zh-CN"/>
          </a:p>
        </p:txBody>
      </p:sp>
    </p:spTree>
    <p:extLst>
      <p:ext uri="{BB962C8B-B14F-4D97-AF65-F5344CB8AC3E}">
        <p14:creationId xmlns:p14="http://schemas.microsoft.com/office/powerpoint/2010/main" val="16230974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sz="2800" b="0" i="0" baseline="0">
                <a:latin typeface="Verdana" pitchFamily="34" charset="0"/>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p:txBody>
          <a:bodyPr/>
          <a:lstStyle>
            <a:lvl1pPr>
              <a:defRPr sz="2400">
                <a:solidFill>
                  <a:schemeClr val="bg2">
                    <a:lumMod val="10000"/>
                  </a:schemeClr>
                </a:solidFill>
                <a:latin typeface="Times New Roman" pitchFamily="18" charset="0"/>
                <a:cs typeface="Times New Roman" pitchFamily="18" charset="0"/>
              </a:defRPr>
            </a:lvl1pPr>
            <a:lvl2pPr>
              <a:defRPr sz="2200">
                <a:solidFill>
                  <a:schemeClr val="bg2">
                    <a:lumMod val="10000"/>
                  </a:schemeClr>
                </a:solidFill>
                <a:latin typeface="Times New Roman" pitchFamily="18" charset="0"/>
                <a:cs typeface="Times New Roman" pitchFamily="18" charset="0"/>
              </a:defRPr>
            </a:lvl2pPr>
            <a:lvl3pPr>
              <a:defRPr sz="2000">
                <a:solidFill>
                  <a:schemeClr val="bg2">
                    <a:lumMod val="10000"/>
                  </a:schemeClr>
                </a:solidFill>
                <a:latin typeface="Times New Roman" pitchFamily="18" charset="0"/>
                <a:cs typeface="Times New Roman" pitchFamily="18" charset="0"/>
              </a:defRPr>
            </a:lvl3pPr>
            <a:lvl4pPr>
              <a:defRPr sz="1800">
                <a:solidFill>
                  <a:schemeClr val="bg2">
                    <a:lumMod val="10000"/>
                  </a:schemeClr>
                </a:solidFill>
                <a:latin typeface="Times New Roman" pitchFamily="18" charset="0"/>
                <a:cs typeface="Times New Roman" pitchFamily="18" charset="0"/>
              </a:defRPr>
            </a:lvl4pPr>
            <a:lvl5pPr>
              <a:defRPr sz="1800">
                <a:solidFill>
                  <a:schemeClr val="bg2">
                    <a:lumMod val="10000"/>
                  </a:schemeClr>
                </a:solidFill>
                <a:latin typeface="Times New Roman" pitchFamily="18" charset="0"/>
                <a:cs typeface="Times New Roman" pitchFamily="18" charset="0"/>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Rectangle 6"/>
          <p:cNvSpPr>
            <a:spLocks noGrp="1" noChangeArrowheads="1"/>
          </p:cNvSpPr>
          <p:nvPr>
            <p:ph type="sldNum" sz="quarter" idx="10"/>
          </p:nvPr>
        </p:nvSpPr>
        <p:spPr>
          <a:ln/>
        </p:spPr>
        <p:txBody>
          <a:bodyPr/>
          <a:lstStyle>
            <a:lvl1pPr>
              <a:defRPr/>
            </a:lvl1pPr>
          </a:lstStyle>
          <a:p>
            <a:pPr>
              <a:defRPr/>
            </a:pPr>
            <a:fld id="{C1FA3E29-D973-489B-A7B3-0263A88B31E8}" type="slidenum">
              <a:rPr lang="zh-CN" altLang="en-US"/>
              <a:pPr>
                <a:defRPr/>
              </a:pPr>
              <a:t>‹#›</a:t>
            </a:fld>
            <a:endParaRPr lang="en-US" altLang="zh-CN"/>
          </a:p>
        </p:txBody>
      </p:sp>
    </p:spTree>
    <p:extLst>
      <p:ext uri="{BB962C8B-B14F-4D97-AF65-F5344CB8AC3E}">
        <p14:creationId xmlns:p14="http://schemas.microsoft.com/office/powerpoint/2010/main" val="3227250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obj" preserve="1">
  <p:cSld name="1_标题和内容">
    <p:spTree>
      <p:nvGrpSpPr>
        <p:cNvPr id="1" name=""/>
        <p:cNvGrpSpPr/>
        <p:nvPr/>
      </p:nvGrpSpPr>
      <p:grpSpPr>
        <a:xfrm>
          <a:off x="0" y="0"/>
          <a:ext cx="0" cy="0"/>
          <a:chOff x="0" y="0"/>
          <a:chExt cx="0" cy="0"/>
        </a:xfrm>
      </p:grpSpPr>
      <p:cxnSp>
        <p:nvCxnSpPr>
          <p:cNvPr id="4" name="直接连接符 3"/>
          <p:cNvCxnSpPr/>
          <p:nvPr userDrawn="1"/>
        </p:nvCxnSpPr>
        <p:spPr>
          <a:xfrm>
            <a:off x="457200" y="838200"/>
            <a:ext cx="8229600" cy="1588"/>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nvPr>
        </p:nvSpPr>
        <p:spPr>
          <a:xfrm>
            <a:off x="838200" y="304800"/>
            <a:ext cx="7391400" cy="563563"/>
          </a:xfrm>
        </p:spPr>
        <p:txBody>
          <a:bodyPr/>
          <a:lstStyle>
            <a:lvl1pPr>
              <a:defRPr sz="2800">
                <a:solidFill>
                  <a:schemeClr val="tx1"/>
                </a:solidFill>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457200" y="1219200"/>
            <a:ext cx="8229600" cy="5092700"/>
          </a:xfrm>
        </p:spPr>
        <p:txBody>
          <a:bodyPr/>
          <a:lstStyle>
            <a:lvl1pPr>
              <a:defRPr baseline="0">
                <a:latin typeface="Times New Roman" pitchFamily="18" charset="0"/>
              </a:defRPr>
            </a:lvl1pPr>
            <a:lvl2pPr>
              <a:defRPr baseline="0">
                <a:latin typeface="Times New Roman" pitchFamily="18" charset="0"/>
              </a:defRPr>
            </a:lvl2pPr>
            <a:lvl3pPr>
              <a:defRPr baseline="0">
                <a:latin typeface="Times New Roman" pitchFamily="18" charset="0"/>
              </a:defRPr>
            </a:lvl3pPr>
            <a:lvl4pPr>
              <a:defRPr baseline="0">
                <a:latin typeface="Times New Roman" pitchFamily="18" charset="0"/>
              </a:defRPr>
            </a:lvl4pPr>
            <a:lvl5pPr>
              <a:defRPr baseline="0">
                <a:latin typeface="Times New Roman" pitchFamily="18" charset="0"/>
              </a:defRPr>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7763915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6"/>
          <p:cNvSpPr>
            <a:spLocks noGrp="1" noChangeArrowheads="1"/>
          </p:cNvSpPr>
          <p:nvPr>
            <p:ph type="sldNum" sz="quarter" idx="10"/>
          </p:nvPr>
        </p:nvSpPr>
        <p:spPr>
          <a:ln/>
        </p:spPr>
        <p:txBody>
          <a:bodyPr/>
          <a:lstStyle>
            <a:lvl1pPr>
              <a:defRPr/>
            </a:lvl1pPr>
          </a:lstStyle>
          <a:p>
            <a:pPr>
              <a:defRPr/>
            </a:pPr>
            <a:fld id="{8857C639-578F-4A89-823C-D335A7E68990}" type="slidenum">
              <a:rPr lang="zh-CN" altLang="en-US"/>
              <a:pPr>
                <a:defRPr/>
              </a:pPr>
              <a:t>‹#›</a:t>
            </a:fld>
            <a:endParaRPr lang="en-US" altLang="zh-CN"/>
          </a:p>
        </p:txBody>
      </p:sp>
    </p:spTree>
    <p:extLst>
      <p:ext uri="{BB962C8B-B14F-4D97-AF65-F5344CB8AC3E}">
        <p14:creationId xmlns:p14="http://schemas.microsoft.com/office/powerpoint/2010/main" val="8060916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sz="2800"/>
            </a:lvl1p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371600"/>
            <a:ext cx="4038600" cy="50927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371600"/>
            <a:ext cx="4038600" cy="50927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6"/>
          <p:cNvSpPr>
            <a:spLocks noGrp="1" noChangeArrowheads="1"/>
          </p:cNvSpPr>
          <p:nvPr>
            <p:ph type="sldNum" sz="quarter" idx="10"/>
          </p:nvPr>
        </p:nvSpPr>
        <p:spPr>
          <a:ln/>
        </p:spPr>
        <p:txBody>
          <a:bodyPr/>
          <a:lstStyle>
            <a:lvl1pPr>
              <a:defRPr/>
            </a:lvl1pPr>
          </a:lstStyle>
          <a:p>
            <a:pPr>
              <a:defRPr/>
            </a:pPr>
            <a:fld id="{6B9BCD15-5907-4BE4-B6FB-BBEAB938960F}" type="slidenum">
              <a:rPr lang="zh-CN" altLang="en-US"/>
              <a:pPr>
                <a:defRPr/>
              </a:pPr>
              <a:t>‹#›</a:t>
            </a:fld>
            <a:endParaRPr lang="en-US" altLang="zh-CN"/>
          </a:p>
        </p:txBody>
      </p:sp>
    </p:spTree>
    <p:extLst>
      <p:ext uri="{BB962C8B-B14F-4D97-AF65-F5344CB8AC3E}">
        <p14:creationId xmlns:p14="http://schemas.microsoft.com/office/powerpoint/2010/main" val="14441465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6"/>
          <p:cNvSpPr>
            <a:spLocks noGrp="1" noChangeArrowheads="1"/>
          </p:cNvSpPr>
          <p:nvPr>
            <p:ph type="sldNum" sz="quarter" idx="10"/>
          </p:nvPr>
        </p:nvSpPr>
        <p:spPr>
          <a:ln/>
        </p:spPr>
        <p:txBody>
          <a:bodyPr/>
          <a:lstStyle>
            <a:lvl1pPr>
              <a:defRPr/>
            </a:lvl1pPr>
          </a:lstStyle>
          <a:p>
            <a:pPr>
              <a:defRPr/>
            </a:pPr>
            <a:fld id="{80A4FC0D-D672-4544-914B-6C06F4B0ED22}" type="slidenum">
              <a:rPr lang="zh-CN" altLang="en-US"/>
              <a:pPr>
                <a:defRPr/>
              </a:pPr>
              <a:t>‹#›</a:t>
            </a:fld>
            <a:endParaRPr lang="en-US" altLang="zh-CN"/>
          </a:p>
        </p:txBody>
      </p:sp>
    </p:spTree>
    <p:extLst>
      <p:ext uri="{BB962C8B-B14F-4D97-AF65-F5344CB8AC3E}">
        <p14:creationId xmlns:p14="http://schemas.microsoft.com/office/powerpoint/2010/main" val="37582398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6"/>
          <p:cNvSpPr>
            <a:spLocks noGrp="1" noChangeArrowheads="1"/>
          </p:cNvSpPr>
          <p:nvPr>
            <p:ph type="sldNum" sz="quarter" idx="10"/>
          </p:nvPr>
        </p:nvSpPr>
        <p:spPr>
          <a:ln/>
        </p:spPr>
        <p:txBody>
          <a:bodyPr/>
          <a:lstStyle>
            <a:lvl1pPr>
              <a:defRPr/>
            </a:lvl1pPr>
          </a:lstStyle>
          <a:p>
            <a:pPr>
              <a:defRPr/>
            </a:pPr>
            <a:fld id="{F89448C4-75F5-4039-911A-B9AB1A44B5E2}" type="slidenum">
              <a:rPr lang="zh-CN" altLang="en-US"/>
              <a:pPr>
                <a:defRPr/>
              </a:pPr>
              <a:t>‹#›</a:t>
            </a:fld>
            <a:endParaRPr lang="en-US" altLang="zh-CN"/>
          </a:p>
        </p:txBody>
      </p:sp>
    </p:spTree>
    <p:extLst>
      <p:ext uri="{BB962C8B-B14F-4D97-AF65-F5344CB8AC3E}">
        <p14:creationId xmlns:p14="http://schemas.microsoft.com/office/powerpoint/2010/main" val="24992761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6"/>
          <p:cNvSpPr>
            <a:spLocks noGrp="1" noChangeArrowheads="1"/>
          </p:cNvSpPr>
          <p:nvPr>
            <p:ph type="sldNum" sz="quarter" idx="10"/>
          </p:nvPr>
        </p:nvSpPr>
        <p:spPr>
          <a:ln/>
        </p:spPr>
        <p:txBody>
          <a:bodyPr/>
          <a:lstStyle>
            <a:lvl1pPr>
              <a:defRPr/>
            </a:lvl1pPr>
          </a:lstStyle>
          <a:p>
            <a:pPr>
              <a:defRPr/>
            </a:pPr>
            <a:fld id="{A74D95AF-F324-4FC3-99A8-E76531F9D3A3}" type="slidenum">
              <a:rPr lang="zh-CN" altLang="en-US"/>
              <a:pPr>
                <a:defRPr/>
              </a:pPr>
              <a:t>‹#›</a:t>
            </a:fld>
            <a:endParaRPr lang="en-US" altLang="zh-CN"/>
          </a:p>
        </p:txBody>
      </p:sp>
    </p:spTree>
    <p:extLst>
      <p:ext uri="{BB962C8B-B14F-4D97-AF65-F5344CB8AC3E}">
        <p14:creationId xmlns:p14="http://schemas.microsoft.com/office/powerpoint/2010/main" val="28066032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6"/>
          <p:cNvSpPr>
            <a:spLocks noGrp="1" noChangeArrowheads="1"/>
          </p:cNvSpPr>
          <p:nvPr>
            <p:ph type="sldNum" sz="quarter" idx="10"/>
          </p:nvPr>
        </p:nvSpPr>
        <p:spPr>
          <a:ln/>
        </p:spPr>
        <p:txBody>
          <a:bodyPr/>
          <a:lstStyle>
            <a:lvl1pPr>
              <a:defRPr/>
            </a:lvl1pPr>
          </a:lstStyle>
          <a:p>
            <a:pPr>
              <a:defRPr/>
            </a:pPr>
            <a:fld id="{55D6C24D-4878-4DA6-BD52-AFF6910B1712}" type="slidenum">
              <a:rPr lang="zh-CN" altLang="en-US"/>
              <a:pPr>
                <a:defRPr/>
              </a:pPr>
              <a:t>‹#›</a:t>
            </a:fld>
            <a:endParaRPr lang="en-US" altLang="zh-CN"/>
          </a:p>
        </p:txBody>
      </p:sp>
    </p:spTree>
    <p:extLst>
      <p:ext uri="{BB962C8B-B14F-4D97-AF65-F5344CB8AC3E}">
        <p14:creationId xmlns:p14="http://schemas.microsoft.com/office/powerpoint/2010/main" val="26485140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9" name="Rectangle 15"/>
          <p:cNvSpPr>
            <a:spLocks noChangeArrowheads="1"/>
          </p:cNvSpPr>
          <p:nvPr/>
        </p:nvSpPr>
        <p:spPr bwMode="gray">
          <a:xfrm>
            <a:off x="0" y="533400"/>
            <a:ext cx="9144000" cy="685800"/>
          </a:xfrm>
          <a:prstGeom prst="rect">
            <a:avLst/>
          </a:prstGeom>
          <a:gradFill rotWithShape="1">
            <a:gsLst>
              <a:gs pos="0">
                <a:schemeClr val="accent1">
                  <a:gamma/>
                  <a:tint val="12549"/>
                  <a:invGamma/>
                  <a:alpha val="0"/>
                </a:schemeClr>
              </a:gs>
              <a:gs pos="100000">
                <a:schemeClr val="accent1"/>
              </a:gs>
            </a:gsLst>
            <a:lin ang="0" scaled="1"/>
          </a:gradFill>
          <a:ln w="9525">
            <a:noFill/>
            <a:miter lim="800000"/>
            <a:headEnd/>
            <a:tailEnd/>
          </a:ln>
          <a:effectLst/>
        </p:spPr>
        <p:txBody>
          <a:bodyPr wrap="none" anchor="ctr"/>
          <a:lstStyle/>
          <a:p>
            <a:pPr>
              <a:defRPr/>
            </a:pPr>
            <a:endParaRPr lang="zh-CN" altLang="en-US">
              <a:ea typeface="+mn-ea"/>
            </a:endParaRPr>
          </a:p>
        </p:txBody>
      </p:sp>
      <p:sp>
        <p:nvSpPr>
          <p:cNvPr id="1040" name="Rectangle 16"/>
          <p:cNvSpPr>
            <a:spLocks noChangeArrowheads="1"/>
          </p:cNvSpPr>
          <p:nvPr/>
        </p:nvSpPr>
        <p:spPr bwMode="gray">
          <a:xfrm>
            <a:off x="0" y="457200"/>
            <a:ext cx="8229600" cy="685800"/>
          </a:xfrm>
          <a:prstGeom prst="rect">
            <a:avLst/>
          </a:prstGeom>
          <a:gradFill rotWithShape="1">
            <a:gsLst>
              <a:gs pos="0">
                <a:schemeClr val="tx2"/>
              </a:gs>
              <a:gs pos="100000">
                <a:schemeClr val="tx2">
                  <a:gamma/>
                  <a:shade val="46275"/>
                  <a:invGamma/>
                  <a:alpha val="0"/>
                </a:schemeClr>
              </a:gs>
            </a:gsLst>
            <a:lin ang="0" scaled="1"/>
          </a:gradFill>
          <a:ln w="9525">
            <a:noFill/>
            <a:miter lim="800000"/>
            <a:headEnd/>
            <a:tailEnd/>
          </a:ln>
          <a:effectLst/>
        </p:spPr>
        <p:txBody>
          <a:bodyPr wrap="none" anchor="ctr"/>
          <a:lstStyle/>
          <a:p>
            <a:pPr>
              <a:defRPr/>
            </a:pPr>
            <a:endParaRPr lang="zh-CN" altLang="en-US">
              <a:ea typeface="+mn-ea"/>
            </a:endParaRPr>
          </a:p>
        </p:txBody>
      </p:sp>
      <p:sp>
        <p:nvSpPr>
          <p:cNvPr id="1028" name="Rectangle 3"/>
          <p:cNvSpPr>
            <a:spLocks noGrp="1" noChangeArrowheads="1"/>
          </p:cNvSpPr>
          <p:nvPr>
            <p:ph type="body" idx="1"/>
          </p:nvPr>
        </p:nvSpPr>
        <p:spPr bwMode="auto">
          <a:xfrm>
            <a:off x="457200" y="1371600"/>
            <a:ext cx="8229600" cy="5092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p>
        </p:txBody>
      </p:sp>
      <p:sp>
        <p:nvSpPr>
          <p:cNvPr id="1030" name="Rectangle 6"/>
          <p:cNvSpPr>
            <a:spLocks noGrp="1" noChangeArrowheads="1"/>
          </p:cNvSpPr>
          <p:nvPr>
            <p:ph type="sldNum" sz="quarter" idx="4"/>
          </p:nvPr>
        </p:nvSpPr>
        <p:spPr bwMode="auto">
          <a:xfrm>
            <a:off x="6629400" y="6553200"/>
            <a:ext cx="2133600" cy="2540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000" b="1">
                <a:latin typeface="+mn-lt"/>
                <a:ea typeface="宋体" pitchFamily="2" charset="-122"/>
              </a:defRPr>
            </a:lvl1pPr>
          </a:lstStyle>
          <a:p>
            <a:pPr>
              <a:defRPr/>
            </a:pPr>
            <a:fld id="{9B008241-33C1-4D11-962E-E44A5087789F}" type="slidenum">
              <a:rPr lang="zh-CN" altLang="en-US"/>
              <a:pPr>
                <a:defRPr/>
              </a:pPr>
              <a:t>‹#›</a:t>
            </a:fld>
            <a:endParaRPr lang="en-US" altLang="zh-CN"/>
          </a:p>
        </p:txBody>
      </p:sp>
      <p:sp>
        <p:nvSpPr>
          <p:cNvPr id="2" name="Rectangle 2"/>
          <p:cNvSpPr>
            <a:spLocks noGrp="1" noChangeArrowheads="1"/>
          </p:cNvSpPr>
          <p:nvPr>
            <p:ph type="title"/>
          </p:nvPr>
        </p:nvSpPr>
        <p:spPr bwMode="white">
          <a:xfrm>
            <a:off x="838200" y="533400"/>
            <a:ext cx="7391400" cy="563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smtClean="0"/>
              <a:t>Click to edit Master title style</a:t>
            </a:r>
          </a:p>
        </p:txBody>
      </p:sp>
    </p:spTree>
  </p:cSld>
  <p:clrMap bg1="lt1" tx1="dk1" bg2="lt2" tx2="dk2" accent1="accent1" accent2="accent2" accent3="accent3" accent4="accent4" accent5="accent5" accent6="accent6" hlink="hlink" folHlink="folHlink"/>
  <p:sldLayoutIdLst>
    <p:sldLayoutId id="2147483945" r:id="rId1"/>
    <p:sldLayoutId id="2147483934" r:id="rId2"/>
    <p:sldLayoutId id="2147483946" r:id="rId3"/>
    <p:sldLayoutId id="2147483935" r:id="rId4"/>
    <p:sldLayoutId id="2147483936" r:id="rId5"/>
    <p:sldLayoutId id="2147483937" r:id="rId6"/>
    <p:sldLayoutId id="2147483938" r:id="rId7"/>
    <p:sldLayoutId id="2147483939" r:id="rId8"/>
    <p:sldLayoutId id="2147483940" r:id="rId9"/>
    <p:sldLayoutId id="2147483941" r:id="rId10"/>
    <p:sldLayoutId id="2147483942" r:id="rId11"/>
    <p:sldLayoutId id="2147483943" r:id="rId12"/>
    <p:sldLayoutId id="2147483944" r:id="rId13"/>
  </p:sldLayoutIdLst>
  <p:timing>
    <p:tnLst>
      <p:par>
        <p:cTn id="1" dur="indefinite" restart="never" nodeType="tmRoot"/>
      </p:par>
    </p:tnLst>
  </p:timing>
  <p:hf hdr="0"/>
  <p:txStyles>
    <p:titleStyle>
      <a:lvl1pPr algn="ctr" rtl="0" eaLnBrk="0" fontAlgn="base" hangingPunct="0">
        <a:spcBef>
          <a:spcPct val="0"/>
        </a:spcBef>
        <a:spcAft>
          <a:spcPct val="0"/>
        </a:spcAft>
        <a:defRPr sz="2800">
          <a:solidFill>
            <a:schemeClr val="bg1"/>
          </a:solidFill>
          <a:latin typeface="+mj-lt"/>
          <a:ea typeface="+mj-ea"/>
          <a:cs typeface="+mj-cs"/>
        </a:defRPr>
      </a:lvl1pPr>
      <a:lvl2pPr algn="ctr" rtl="0" eaLnBrk="0" fontAlgn="base" hangingPunct="0">
        <a:spcBef>
          <a:spcPct val="0"/>
        </a:spcBef>
        <a:spcAft>
          <a:spcPct val="0"/>
        </a:spcAft>
        <a:defRPr sz="2800">
          <a:solidFill>
            <a:schemeClr val="bg1"/>
          </a:solidFill>
          <a:latin typeface="华文行楷" pitchFamily="2" charset="-122"/>
          <a:ea typeface="华文行楷" pitchFamily="2" charset="-122"/>
        </a:defRPr>
      </a:lvl2pPr>
      <a:lvl3pPr algn="ctr" rtl="0" eaLnBrk="0" fontAlgn="base" hangingPunct="0">
        <a:spcBef>
          <a:spcPct val="0"/>
        </a:spcBef>
        <a:spcAft>
          <a:spcPct val="0"/>
        </a:spcAft>
        <a:defRPr sz="2800">
          <a:solidFill>
            <a:schemeClr val="bg1"/>
          </a:solidFill>
          <a:latin typeface="华文行楷" pitchFamily="2" charset="-122"/>
          <a:ea typeface="华文行楷" pitchFamily="2" charset="-122"/>
        </a:defRPr>
      </a:lvl3pPr>
      <a:lvl4pPr algn="ctr" rtl="0" eaLnBrk="0" fontAlgn="base" hangingPunct="0">
        <a:spcBef>
          <a:spcPct val="0"/>
        </a:spcBef>
        <a:spcAft>
          <a:spcPct val="0"/>
        </a:spcAft>
        <a:defRPr sz="2800">
          <a:solidFill>
            <a:schemeClr val="bg1"/>
          </a:solidFill>
          <a:latin typeface="华文行楷" pitchFamily="2" charset="-122"/>
          <a:ea typeface="华文行楷" pitchFamily="2" charset="-122"/>
        </a:defRPr>
      </a:lvl4pPr>
      <a:lvl5pPr algn="ctr" rtl="0" eaLnBrk="0" fontAlgn="base" hangingPunct="0">
        <a:spcBef>
          <a:spcPct val="0"/>
        </a:spcBef>
        <a:spcAft>
          <a:spcPct val="0"/>
        </a:spcAft>
        <a:defRPr sz="2800">
          <a:solidFill>
            <a:schemeClr val="bg1"/>
          </a:solidFill>
          <a:latin typeface="华文行楷" pitchFamily="2" charset="-122"/>
          <a:ea typeface="华文行楷" pitchFamily="2" charset="-122"/>
        </a:defRPr>
      </a:lvl5pPr>
      <a:lvl6pPr marL="457200" algn="ctr" rtl="0" fontAlgn="base">
        <a:spcBef>
          <a:spcPct val="0"/>
        </a:spcBef>
        <a:spcAft>
          <a:spcPct val="0"/>
        </a:spcAft>
        <a:defRPr sz="3200">
          <a:solidFill>
            <a:schemeClr val="bg1"/>
          </a:solidFill>
          <a:latin typeface="华文行楷" pitchFamily="2" charset="-122"/>
          <a:ea typeface="华文行楷" pitchFamily="2" charset="-122"/>
        </a:defRPr>
      </a:lvl6pPr>
      <a:lvl7pPr marL="914400" algn="ctr" rtl="0" fontAlgn="base">
        <a:spcBef>
          <a:spcPct val="0"/>
        </a:spcBef>
        <a:spcAft>
          <a:spcPct val="0"/>
        </a:spcAft>
        <a:defRPr sz="3200">
          <a:solidFill>
            <a:schemeClr val="bg1"/>
          </a:solidFill>
          <a:latin typeface="华文行楷" pitchFamily="2" charset="-122"/>
          <a:ea typeface="华文行楷" pitchFamily="2" charset="-122"/>
        </a:defRPr>
      </a:lvl7pPr>
      <a:lvl8pPr marL="1371600" algn="ctr" rtl="0" fontAlgn="base">
        <a:spcBef>
          <a:spcPct val="0"/>
        </a:spcBef>
        <a:spcAft>
          <a:spcPct val="0"/>
        </a:spcAft>
        <a:defRPr sz="3200">
          <a:solidFill>
            <a:schemeClr val="bg1"/>
          </a:solidFill>
          <a:latin typeface="华文行楷" pitchFamily="2" charset="-122"/>
          <a:ea typeface="华文行楷" pitchFamily="2" charset="-122"/>
        </a:defRPr>
      </a:lvl8pPr>
      <a:lvl9pPr marL="1828800" algn="ctr" rtl="0" fontAlgn="base">
        <a:spcBef>
          <a:spcPct val="0"/>
        </a:spcBef>
        <a:spcAft>
          <a:spcPct val="0"/>
        </a:spcAft>
        <a:defRPr sz="3200">
          <a:solidFill>
            <a:schemeClr val="bg1"/>
          </a:solidFill>
          <a:latin typeface="华文行楷" pitchFamily="2" charset="-122"/>
          <a:ea typeface="华文行楷" pitchFamily="2" charset="-122"/>
        </a:defRPr>
      </a:lvl9pPr>
    </p:titleStyle>
    <p:bodyStyle>
      <a:lvl1pPr marL="342900" indent="-342900" algn="l" rtl="0" eaLnBrk="0" fontAlgn="base" hangingPunct="0">
        <a:lnSpc>
          <a:spcPct val="120000"/>
        </a:lnSpc>
        <a:spcBef>
          <a:spcPct val="20000"/>
        </a:spcBef>
        <a:spcAft>
          <a:spcPct val="0"/>
        </a:spcAft>
        <a:buClr>
          <a:schemeClr val="hlink"/>
        </a:buClr>
        <a:buFont typeface="Wingdings" pitchFamily="2" charset="2"/>
        <a:buChar char="v"/>
        <a:defRPr sz="2400">
          <a:solidFill>
            <a:schemeClr val="tx1"/>
          </a:solidFill>
          <a:latin typeface="+mn-lt"/>
          <a:ea typeface="+mn-ea"/>
          <a:cs typeface="+mn-cs"/>
        </a:defRPr>
      </a:lvl1pPr>
      <a:lvl2pPr marL="742950" indent="-285750" algn="l" rtl="0" eaLnBrk="0" fontAlgn="base" hangingPunct="0">
        <a:lnSpc>
          <a:spcPct val="120000"/>
        </a:lnSpc>
        <a:spcBef>
          <a:spcPct val="20000"/>
        </a:spcBef>
        <a:spcAft>
          <a:spcPct val="0"/>
        </a:spcAft>
        <a:buClr>
          <a:schemeClr val="accent1"/>
        </a:buClr>
        <a:buFont typeface="Wingdings" pitchFamily="2" charset="2"/>
        <a:buChar char="§"/>
        <a:defRPr sz="2200">
          <a:solidFill>
            <a:schemeClr val="tx1"/>
          </a:solidFill>
          <a:latin typeface="+mn-lt"/>
          <a:ea typeface="+mn-ea"/>
        </a:defRPr>
      </a:lvl2pPr>
      <a:lvl3pPr marL="1143000" indent="-228600" algn="l" rtl="0" eaLnBrk="0" fontAlgn="base" hangingPunct="0">
        <a:lnSpc>
          <a:spcPct val="120000"/>
        </a:lnSpc>
        <a:spcBef>
          <a:spcPct val="20000"/>
        </a:spcBef>
        <a:spcAft>
          <a:spcPct val="0"/>
        </a:spcAft>
        <a:buClr>
          <a:schemeClr val="tx1"/>
        </a:buClr>
        <a:buChar char="•"/>
        <a:defRPr sz="2000">
          <a:solidFill>
            <a:schemeClr val="tx1"/>
          </a:solidFill>
          <a:latin typeface="+mn-lt"/>
          <a:ea typeface="+mn-ea"/>
        </a:defRPr>
      </a:lvl3pPr>
      <a:lvl4pPr marL="1600200" indent="-228600" algn="l" rtl="0" eaLnBrk="0" fontAlgn="base" hangingPunct="0">
        <a:lnSpc>
          <a:spcPct val="120000"/>
        </a:lnSpc>
        <a:spcBef>
          <a:spcPct val="20000"/>
        </a:spcBef>
        <a:spcAft>
          <a:spcPct val="0"/>
        </a:spcAft>
        <a:buChar char="–"/>
        <a:defRPr sz="2000">
          <a:solidFill>
            <a:schemeClr val="tx1"/>
          </a:solidFill>
          <a:latin typeface="+mn-lt"/>
          <a:ea typeface="+mn-ea"/>
        </a:defRPr>
      </a:lvl4pPr>
      <a:lvl5pPr marL="2057400" indent="-228600" algn="l" rtl="0" eaLnBrk="0" fontAlgn="base" hangingPunct="0">
        <a:lnSpc>
          <a:spcPct val="120000"/>
        </a:lnSpc>
        <a:spcBef>
          <a:spcPct val="20000"/>
        </a:spcBef>
        <a:spcAft>
          <a:spcPct val="0"/>
        </a:spcAft>
        <a:buChar char="»"/>
        <a:defRPr sz="2000">
          <a:solidFill>
            <a:schemeClr val="tx1"/>
          </a:solidFill>
          <a:latin typeface="+mn-lt"/>
          <a:ea typeface="+mn-ea"/>
        </a:defRPr>
      </a:lvl5pPr>
      <a:lvl6pPr marL="2514600" indent="-228600" algn="l" rtl="0" fontAlgn="base">
        <a:lnSpc>
          <a:spcPct val="120000"/>
        </a:lnSpc>
        <a:spcBef>
          <a:spcPct val="20000"/>
        </a:spcBef>
        <a:spcAft>
          <a:spcPct val="0"/>
        </a:spcAft>
        <a:buChar char="»"/>
        <a:defRPr>
          <a:solidFill>
            <a:schemeClr val="tx1"/>
          </a:solidFill>
          <a:latin typeface="+mn-lt"/>
          <a:ea typeface="+mn-ea"/>
        </a:defRPr>
      </a:lvl6pPr>
      <a:lvl7pPr marL="2971800" indent="-228600" algn="l" rtl="0" fontAlgn="base">
        <a:lnSpc>
          <a:spcPct val="120000"/>
        </a:lnSpc>
        <a:spcBef>
          <a:spcPct val="20000"/>
        </a:spcBef>
        <a:spcAft>
          <a:spcPct val="0"/>
        </a:spcAft>
        <a:buChar char="»"/>
        <a:defRPr>
          <a:solidFill>
            <a:schemeClr val="tx1"/>
          </a:solidFill>
          <a:latin typeface="+mn-lt"/>
          <a:ea typeface="+mn-ea"/>
        </a:defRPr>
      </a:lvl7pPr>
      <a:lvl8pPr marL="3429000" indent="-228600" algn="l" rtl="0" fontAlgn="base">
        <a:lnSpc>
          <a:spcPct val="120000"/>
        </a:lnSpc>
        <a:spcBef>
          <a:spcPct val="20000"/>
        </a:spcBef>
        <a:spcAft>
          <a:spcPct val="0"/>
        </a:spcAft>
        <a:buChar char="»"/>
        <a:defRPr>
          <a:solidFill>
            <a:schemeClr val="tx1"/>
          </a:solidFill>
          <a:latin typeface="+mn-lt"/>
          <a:ea typeface="+mn-ea"/>
        </a:defRPr>
      </a:lvl8pPr>
      <a:lvl9pPr marL="3886200" indent="-228600" algn="l" rtl="0" fontAlgn="base">
        <a:lnSpc>
          <a:spcPct val="120000"/>
        </a:lnSpc>
        <a:spcBef>
          <a:spcPct val="20000"/>
        </a:spcBef>
        <a:spcAft>
          <a:spcPct val="0"/>
        </a:spcAft>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3.xml"/><Relationship Id="rId1" Type="http://schemas.openxmlformats.org/officeDocument/2006/relationships/vmlDrawing" Target="../drawings/vmlDrawing1.vml"/><Relationship Id="rId4" Type="http://schemas.openxmlformats.org/officeDocument/2006/relationships/image" Target="../media/image9.em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17.emf"/></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3.xml"/><Relationship Id="rId1" Type="http://schemas.openxmlformats.org/officeDocument/2006/relationships/vmlDrawing" Target="../drawings/vmlDrawing3.vml"/><Relationship Id="rId4" Type="http://schemas.openxmlformats.org/officeDocument/2006/relationships/image" Target="../media/image30.emf"/></Relationships>
</file>

<file path=ppt/slides/_rels/slide4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3.xml"/><Relationship Id="rId5" Type="http://schemas.openxmlformats.org/officeDocument/2006/relationships/image" Target="../media/image45.png"/><Relationship Id="rId4" Type="http://schemas.openxmlformats.org/officeDocument/2006/relationships/image" Target="../media/image44.png"/></Relationships>
</file>

<file path=ppt/slides/_rels/slide5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4.png"/><Relationship Id="rId7" Type="http://schemas.openxmlformats.org/officeDocument/2006/relationships/image" Target="../media/image58.png"/><Relationship Id="rId12" Type="http://schemas.openxmlformats.org/officeDocument/2006/relationships/image" Target="../media/image63.png"/><Relationship Id="rId2" Type="http://schemas.openxmlformats.org/officeDocument/2006/relationships/image" Target="../media/image53.png"/><Relationship Id="rId1" Type="http://schemas.openxmlformats.org/officeDocument/2006/relationships/slideLayout" Target="../slideLayouts/slideLayout3.xml"/><Relationship Id="rId6" Type="http://schemas.openxmlformats.org/officeDocument/2006/relationships/image" Target="../media/image57.png"/><Relationship Id="rId11" Type="http://schemas.openxmlformats.org/officeDocument/2006/relationships/image" Target="../media/image62.png"/><Relationship Id="rId5" Type="http://schemas.openxmlformats.org/officeDocument/2006/relationships/image" Target="../media/image56.png"/><Relationship Id="rId10" Type="http://schemas.openxmlformats.org/officeDocument/2006/relationships/image" Target="../media/image61.png"/><Relationship Id="rId4" Type="http://schemas.openxmlformats.org/officeDocument/2006/relationships/image" Target="../media/image55.png"/><Relationship Id="rId9" Type="http://schemas.openxmlformats.org/officeDocument/2006/relationships/image" Target="../media/image60.png"/></Relationships>
</file>

<file path=ppt/slides/_rels/slide6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64.png"/><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8.xml"/></Relationships>
</file>

<file path=ppt/slides/_rels/slide6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7.png"/><Relationship Id="rId1" Type="http://schemas.openxmlformats.org/officeDocument/2006/relationships/slideLayout" Target="../slideLayouts/slideLayout3.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s>
</file>

<file path=ppt/slides/_rels/slide71.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3.xml"/><Relationship Id="rId4" Type="http://schemas.openxmlformats.org/officeDocument/2006/relationships/image" Target="../media/image76.png"/></Relationships>
</file>

<file path=ppt/slides/_rels/slide73.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3.xml"/><Relationship Id="rId1" Type="http://schemas.openxmlformats.org/officeDocument/2006/relationships/vmlDrawing" Target="../drawings/vmlDrawing4.vml"/><Relationship Id="rId4" Type="http://schemas.openxmlformats.org/officeDocument/2006/relationships/image" Target="../media/image78.emf"/></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69.png"/><Relationship Id="rId7" Type="http://schemas.openxmlformats.org/officeDocument/2006/relationships/image" Target="../media/image53.png"/><Relationship Id="rId2" Type="http://schemas.openxmlformats.org/officeDocument/2006/relationships/image" Target="../media/image67.png"/><Relationship Id="rId1" Type="http://schemas.openxmlformats.org/officeDocument/2006/relationships/slideLayout" Target="../slideLayouts/slideLayout3.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s>
</file>

<file path=ppt/slides/_rels/slide77.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82.emf"/><Relationship Id="rId2" Type="http://schemas.openxmlformats.org/officeDocument/2006/relationships/image" Target="../media/image81.emf"/><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ctrTitle"/>
          </p:nvPr>
        </p:nvSpPr>
        <p:spPr/>
        <p:txBody>
          <a:bodyPr/>
          <a:lstStyle/>
          <a:p>
            <a:pPr eaLnBrk="1" hangingPunct="1"/>
            <a:r>
              <a:rPr lang="zh-CN" altLang="en-US" sz="3200" smtClean="0">
                <a:solidFill>
                  <a:srgbClr val="000000"/>
                </a:solidFill>
              </a:rPr>
              <a:t>第</a:t>
            </a:r>
            <a:r>
              <a:rPr lang="en-US" altLang="zh-CN" sz="3200" smtClean="0">
                <a:solidFill>
                  <a:srgbClr val="000000"/>
                </a:solidFill>
                <a:latin typeface="Times New Roman" pitchFamily="18" charset="0"/>
              </a:rPr>
              <a:t>4</a:t>
            </a:r>
            <a:r>
              <a:rPr lang="zh-CN" altLang="en-US" sz="3200" smtClean="0">
                <a:solidFill>
                  <a:srgbClr val="000000"/>
                </a:solidFill>
              </a:rPr>
              <a:t>章</a:t>
            </a:r>
            <a:r>
              <a:rPr lang="zh-CN" altLang="en-US" smtClean="0">
                <a:solidFill>
                  <a:srgbClr val="000000"/>
                </a:solidFill>
              </a:rPr>
              <a:t> 语法分析（下）</a:t>
            </a:r>
            <a:endParaRPr lang="en-US" altLang="zh-CN" sz="3200" smtClean="0">
              <a:solidFill>
                <a:srgbClr val="000000"/>
              </a:solidFill>
            </a:endParaRPr>
          </a:p>
        </p:txBody>
      </p:sp>
      <p:sp>
        <p:nvSpPr>
          <p:cNvPr id="4099" name="Rectangle 3"/>
          <p:cNvSpPr>
            <a:spLocks noGrp="1" noChangeArrowheads="1"/>
          </p:cNvSpPr>
          <p:nvPr>
            <p:ph type="subTitle" idx="1"/>
          </p:nvPr>
        </p:nvSpPr>
        <p:spPr>
          <a:xfrm>
            <a:off x="1600200" y="5181600"/>
            <a:ext cx="5715000" cy="533400"/>
          </a:xfrm>
        </p:spPr>
        <p:txBody>
          <a:bodyPr/>
          <a:lstStyle/>
          <a:p>
            <a:pPr eaLnBrk="1" hangingPunct="1"/>
            <a:r>
              <a:rPr lang="zh-CN" altLang="en-US" sz="2000" smtClean="0"/>
              <a:t>西北大学信息学院计算机科学系 付丽娜</a:t>
            </a:r>
          </a:p>
        </p:txBody>
      </p:sp>
    </p:spTree>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标题 1"/>
          <p:cNvSpPr>
            <a:spLocks noGrp="1"/>
          </p:cNvSpPr>
          <p:nvPr>
            <p:ph type="title"/>
          </p:nvPr>
        </p:nvSpPr>
        <p:spPr/>
        <p:txBody>
          <a:bodyPr/>
          <a:lstStyle/>
          <a:p>
            <a:r>
              <a:rPr lang="zh-CN" altLang="en-US" smtClean="0"/>
              <a:t>句柄剪枝</a:t>
            </a:r>
          </a:p>
        </p:txBody>
      </p:sp>
      <p:sp>
        <p:nvSpPr>
          <p:cNvPr id="16387" name="内容占位符 2"/>
          <p:cNvSpPr>
            <a:spLocks noGrp="1"/>
          </p:cNvSpPr>
          <p:nvPr>
            <p:ph idx="1"/>
          </p:nvPr>
        </p:nvSpPr>
        <p:spPr>
          <a:xfrm>
            <a:off x="457200" y="1371600"/>
            <a:ext cx="8534400" cy="4572000"/>
          </a:xfrm>
        </p:spPr>
        <p:txBody>
          <a:bodyPr/>
          <a:lstStyle/>
          <a:p>
            <a:pPr>
              <a:defRPr/>
            </a:pPr>
            <a:r>
              <a:rPr lang="zh-CN" altLang="en-US" dirty="0" smtClean="0"/>
              <a:t>句柄的特点</a:t>
            </a:r>
            <a:endParaRPr lang="en-US" altLang="zh-CN" dirty="0" smtClean="0"/>
          </a:p>
          <a:p>
            <a:pPr lvl="1">
              <a:defRPr/>
            </a:pPr>
            <a:r>
              <a:rPr lang="zh-CN" altLang="en-US" dirty="0" smtClean="0"/>
              <a:t>句柄右边的串</a:t>
            </a:r>
            <a:r>
              <a:rPr lang="en-US" altLang="zh-CN" i="1" dirty="0" smtClean="0"/>
              <a:t>w</a:t>
            </a:r>
            <a:r>
              <a:rPr lang="zh-CN" altLang="en-US" dirty="0" smtClean="0"/>
              <a:t>一定只包含终结符号</a:t>
            </a:r>
            <a:endParaRPr lang="en-US" altLang="zh-CN" dirty="0" smtClean="0"/>
          </a:p>
          <a:p>
            <a:pPr lvl="1">
              <a:defRPr/>
            </a:pPr>
            <a:r>
              <a:rPr lang="zh-CN" altLang="en-US" dirty="0" smtClean="0"/>
              <a:t>如果一个文法是无二义的，那么该文法的每个最右句型都有且只有一个句柄</a:t>
            </a:r>
            <a:endParaRPr lang="en-US" altLang="zh-CN" dirty="0" smtClean="0"/>
          </a:p>
          <a:p>
            <a:pPr>
              <a:defRPr/>
            </a:pPr>
            <a:r>
              <a:rPr lang="zh-CN" altLang="en-US" dirty="0" smtClean="0"/>
              <a:t>句柄剪枝</a:t>
            </a:r>
            <a:endParaRPr lang="en-US" altLang="zh-CN" dirty="0" smtClean="0"/>
          </a:p>
          <a:p>
            <a:pPr lvl="1">
              <a:defRPr/>
            </a:pPr>
            <a:r>
              <a:rPr lang="zh-CN" altLang="en-US" dirty="0" smtClean="0"/>
              <a:t>从被分析的终结符号串</a:t>
            </a:r>
            <a:r>
              <a:rPr lang="en-US" altLang="zh-CN" i="1" dirty="0" smtClean="0"/>
              <a:t>w</a:t>
            </a:r>
            <a:r>
              <a:rPr lang="zh-CN" altLang="en-US" dirty="0" smtClean="0"/>
              <a:t>开始，如果</a:t>
            </a:r>
            <a:r>
              <a:rPr lang="en-US" altLang="zh-CN" i="1" dirty="0" smtClean="0"/>
              <a:t>w</a:t>
            </a:r>
            <a:r>
              <a:rPr lang="zh-CN" altLang="en-US" dirty="0" smtClean="0"/>
              <a:t>是当前文法的句子，那么令</a:t>
            </a:r>
            <a:r>
              <a:rPr lang="en-US" altLang="zh-CN" i="1" dirty="0" smtClean="0"/>
              <a:t>w=</a:t>
            </a:r>
            <a:r>
              <a:rPr lang="en-US" altLang="zh-CN" i="1" dirty="0" err="1" smtClean="0"/>
              <a:t>γ</a:t>
            </a:r>
            <a:r>
              <a:rPr lang="en-US" altLang="zh-CN" i="1" baseline="-25000" dirty="0" err="1" smtClean="0"/>
              <a:t>n</a:t>
            </a:r>
            <a:r>
              <a:rPr lang="zh-CN" altLang="en-US" dirty="0" smtClean="0"/>
              <a:t>，其中</a:t>
            </a:r>
            <a:r>
              <a:rPr lang="en-US" altLang="zh-CN" i="1" dirty="0" err="1" smtClean="0"/>
              <a:t>γ</a:t>
            </a:r>
            <a:r>
              <a:rPr lang="en-US" altLang="zh-CN" i="1" baseline="-25000" dirty="0" err="1" smtClean="0"/>
              <a:t>n</a:t>
            </a:r>
            <a:r>
              <a:rPr lang="zh-CN" altLang="en-US" dirty="0" smtClean="0"/>
              <a:t>是某个未知最右推导的第</a:t>
            </a:r>
            <a:r>
              <a:rPr lang="en-US" altLang="zh-CN" i="1" dirty="0" smtClean="0"/>
              <a:t>n</a:t>
            </a:r>
            <a:r>
              <a:rPr lang="zh-CN" altLang="en-US" dirty="0" smtClean="0"/>
              <a:t>个最右句型</a:t>
            </a:r>
            <a:endParaRPr lang="en-US" altLang="zh-CN" dirty="0" smtClean="0"/>
          </a:p>
          <a:p>
            <a:pPr lvl="1">
              <a:defRPr/>
            </a:pPr>
            <a:r>
              <a:rPr lang="zh-CN" altLang="en-US" dirty="0" smtClean="0"/>
              <a:t>为了以相反顺序重构这个推导，我们在</a:t>
            </a:r>
            <a:r>
              <a:rPr lang="en-US" altLang="zh-CN" i="1" dirty="0" err="1" smtClean="0"/>
              <a:t>γ</a:t>
            </a:r>
            <a:r>
              <a:rPr lang="en-US" altLang="zh-CN" i="1" baseline="-25000" dirty="0" err="1" smtClean="0"/>
              <a:t>n</a:t>
            </a:r>
            <a:r>
              <a:rPr lang="zh-CN" altLang="en-US" dirty="0" smtClean="0"/>
              <a:t>中寻找句柄</a:t>
            </a:r>
            <a:r>
              <a:rPr lang="en-US" altLang="zh-CN" i="1" dirty="0" err="1" smtClean="0"/>
              <a:t>β</a:t>
            </a:r>
            <a:r>
              <a:rPr lang="en-US" altLang="zh-CN" i="1" baseline="-25000" dirty="0" err="1" smtClean="0"/>
              <a:t>n</a:t>
            </a:r>
            <a:r>
              <a:rPr lang="zh-CN" altLang="en-US" dirty="0" smtClean="0"/>
              <a:t>，并将</a:t>
            </a:r>
            <a:r>
              <a:rPr lang="en-US" altLang="zh-CN" i="1" dirty="0" err="1" smtClean="0"/>
              <a:t>β</a:t>
            </a:r>
            <a:r>
              <a:rPr lang="en-US" altLang="zh-CN" i="1" baseline="-25000" dirty="0" err="1" smtClean="0"/>
              <a:t>n</a:t>
            </a:r>
            <a:r>
              <a:rPr lang="zh-CN" altLang="en-US" dirty="0" smtClean="0"/>
              <a:t>替换为相关产生式</a:t>
            </a:r>
            <a:r>
              <a:rPr lang="en-US" altLang="zh-CN" i="1" dirty="0" smtClean="0"/>
              <a:t>A</a:t>
            </a:r>
            <a:r>
              <a:rPr lang="en-US" altLang="zh-CN" i="1" baseline="-25000" dirty="0" smtClean="0"/>
              <a:t>n</a:t>
            </a:r>
            <a:r>
              <a:rPr lang="en-US" altLang="zh-CN" i="1" dirty="0" smtClean="0"/>
              <a:t>→</a:t>
            </a:r>
            <a:r>
              <a:rPr lang="el-GR" altLang="zh-CN" i="1" dirty="0" smtClean="0"/>
              <a:t>β</a:t>
            </a:r>
            <a:r>
              <a:rPr lang="en-US" altLang="zh-CN" i="1" baseline="-25000" dirty="0" smtClean="0"/>
              <a:t>n</a:t>
            </a:r>
            <a:r>
              <a:rPr lang="zh-CN" altLang="en-US" dirty="0" smtClean="0"/>
              <a:t>的左部，得到前一个最右句型</a:t>
            </a:r>
            <a:r>
              <a:rPr lang="en-US" altLang="zh-CN" i="1" dirty="0" err="1" smtClean="0"/>
              <a:t>γ</a:t>
            </a:r>
            <a:r>
              <a:rPr lang="en-US" altLang="zh-CN" i="1" baseline="-25000" dirty="0" err="1" smtClean="0"/>
              <a:t>n</a:t>
            </a:r>
            <a:r>
              <a:rPr lang="en-US" altLang="zh-CN" i="1" baseline="-25000" dirty="0" smtClean="0"/>
              <a:t>-1</a:t>
            </a:r>
            <a:endParaRPr lang="zh-CN" altLang="en-US" i="1" baseline="-25000" dirty="0" smtClean="0"/>
          </a:p>
        </p:txBody>
      </p:sp>
      <p:sp>
        <p:nvSpPr>
          <p:cNvPr id="4" name="灯片编号占位符 3"/>
          <p:cNvSpPr>
            <a:spLocks noGrp="1"/>
          </p:cNvSpPr>
          <p:nvPr>
            <p:ph type="sldNum" sz="quarter" idx="10"/>
          </p:nvPr>
        </p:nvSpPr>
        <p:spPr/>
        <p:txBody>
          <a:bodyPr/>
          <a:lstStyle/>
          <a:p>
            <a:pPr>
              <a:defRPr/>
            </a:pPr>
            <a:fld id="{F6E9993A-D63D-4122-B224-A78C7A82C94C}" type="slidenum">
              <a:rPr lang="zh-CN" altLang="en-US" smtClean="0"/>
              <a:pPr>
                <a:defRPr/>
              </a:pPr>
              <a:t>10</a:t>
            </a:fld>
            <a:endParaRPr lang="en-US" altLang="zh-CN"/>
          </a:p>
        </p:txBody>
      </p:sp>
      <p:pic>
        <p:nvPicPr>
          <p:cNvPr id="77826" name="Picture 2"/>
          <p:cNvPicPr>
            <a:picLocks noChangeAspect="1" noChangeArrowheads="1"/>
          </p:cNvPicPr>
          <p:nvPr/>
        </p:nvPicPr>
        <p:blipFill>
          <a:blip r:embed="rId2"/>
          <a:srcRect/>
          <a:stretch>
            <a:fillRect/>
          </a:stretch>
        </p:blipFill>
        <p:spPr bwMode="auto">
          <a:xfrm>
            <a:off x="1143000" y="5562600"/>
            <a:ext cx="6523038" cy="838200"/>
          </a:xfrm>
          <a:prstGeom prst="rect">
            <a:avLst/>
          </a:prstGeom>
          <a:noFill/>
          <a:ln w="9525">
            <a:solidFill>
              <a:schemeClr val="accent5">
                <a:lumMod val="40000"/>
                <a:lumOff val="60000"/>
              </a:schemeClr>
            </a:solidFill>
            <a:miter lim="800000"/>
            <a:headEnd/>
            <a:tailEnd/>
          </a:ln>
          <a:effectLst/>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标题 1"/>
          <p:cNvSpPr>
            <a:spLocks noGrp="1"/>
          </p:cNvSpPr>
          <p:nvPr>
            <p:ph type="title"/>
          </p:nvPr>
        </p:nvSpPr>
        <p:spPr/>
        <p:txBody>
          <a:bodyPr/>
          <a:lstStyle/>
          <a:p>
            <a:r>
              <a:rPr lang="zh-CN" altLang="en-US" smtClean="0"/>
              <a:t>例</a:t>
            </a:r>
            <a:r>
              <a:rPr lang="en-US" altLang="zh-CN" smtClean="0"/>
              <a:t>……</a:t>
            </a:r>
            <a:r>
              <a:rPr lang="zh-CN" altLang="en-US" smtClean="0"/>
              <a:t>句柄剪枝</a:t>
            </a:r>
          </a:p>
        </p:txBody>
      </p:sp>
      <p:sp>
        <p:nvSpPr>
          <p:cNvPr id="13315" name="Text Box 4"/>
          <p:cNvSpPr>
            <a:spLocks noGrp="1" noChangeArrowheads="1"/>
          </p:cNvSpPr>
          <p:nvPr>
            <p:ph idx="1"/>
          </p:nvPr>
        </p:nvSpPr>
        <p:spPr>
          <a:xfrm>
            <a:off x="457200" y="1066800"/>
            <a:ext cx="8229600" cy="1389996"/>
          </a:xfrm>
          <a:solidFill>
            <a:schemeClr val="bg1"/>
          </a:solidFill>
        </p:spPr>
        <p:txBody>
          <a:bodyPr>
            <a:spAutoFit/>
          </a:bodyPr>
          <a:lstStyle/>
          <a:p>
            <a:r>
              <a:rPr lang="zh-CN" altLang="en-US" smtClean="0"/>
              <a:t>例：文法</a:t>
            </a:r>
            <a:r>
              <a:rPr lang="en-US" altLang="zh-CN" smtClean="0"/>
              <a:t>G</a:t>
            </a:r>
            <a:r>
              <a:rPr lang="zh-CN" altLang="en-US" smtClean="0"/>
              <a:t>如下：</a:t>
            </a:r>
            <a:r>
              <a:rPr lang="en-US" altLang="zh-CN" smtClean="0"/>
              <a:t> </a:t>
            </a:r>
          </a:p>
          <a:p>
            <a:pPr lvl="1">
              <a:spcBef>
                <a:spcPct val="0"/>
              </a:spcBef>
              <a:buFont typeface="Wingdings" pitchFamily="2" charset="2"/>
              <a:buNone/>
            </a:pPr>
            <a:r>
              <a:rPr lang="en-US" altLang="zh-CN" smtClean="0">
                <a:solidFill>
                  <a:schemeClr val="tx2"/>
                </a:solidFill>
              </a:rPr>
              <a:t>S </a:t>
            </a:r>
            <a:r>
              <a:rPr lang="en-US" altLang="zh-CN" smtClean="0">
                <a:solidFill>
                  <a:schemeClr val="tx2"/>
                </a:solidFill>
                <a:sym typeface="Symbol" pitchFamily="18" charset="2"/>
              </a:rPr>
              <a:t> aAcBe        A  b |  Ab     B  d</a:t>
            </a:r>
            <a:r>
              <a:rPr lang="en-US" altLang="zh-CN" smtClean="0">
                <a:sym typeface="Symbol" pitchFamily="18" charset="2"/>
              </a:rPr>
              <a:t>	</a:t>
            </a:r>
          </a:p>
          <a:p>
            <a:pPr lvl="1">
              <a:buFont typeface="Wingdings" pitchFamily="2" charset="2"/>
              <a:buNone/>
            </a:pPr>
            <a:r>
              <a:rPr lang="zh-CN" altLang="en-US" smtClean="0">
                <a:sym typeface="Symbol" pitchFamily="18" charset="2"/>
              </a:rPr>
              <a:t>输入串</a:t>
            </a:r>
            <a:r>
              <a:rPr lang="en-US" altLang="zh-CN" i="1" smtClean="0">
                <a:sym typeface="Symbol" pitchFamily="18" charset="2"/>
              </a:rPr>
              <a:t>w = abbcde</a:t>
            </a:r>
            <a:r>
              <a:rPr lang="zh-CN" altLang="en-US" i="1" smtClean="0">
                <a:sym typeface="Symbol" pitchFamily="18" charset="2"/>
              </a:rPr>
              <a:t>，</a:t>
            </a:r>
            <a:r>
              <a:rPr lang="zh-CN" altLang="en-US" smtClean="0">
                <a:sym typeface="Symbol" pitchFamily="18" charset="2"/>
              </a:rPr>
              <a:t>句柄剪枝过程如图</a:t>
            </a:r>
            <a:endParaRPr lang="en-US" altLang="zh-CN" smtClean="0">
              <a:sym typeface="Symbol" pitchFamily="18" charset="2"/>
            </a:endParaRPr>
          </a:p>
        </p:txBody>
      </p:sp>
      <p:graphicFrame>
        <p:nvGraphicFramePr>
          <p:cNvPr id="13316" name="Object 2"/>
          <p:cNvGraphicFramePr>
            <a:graphicFrameLocks noChangeAspect="1"/>
          </p:cNvGraphicFramePr>
          <p:nvPr/>
        </p:nvGraphicFramePr>
        <p:xfrm>
          <a:off x="457200" y="2971800"/>
          <a:ext cx="8353425" cy="2941638"/>
        </p:xfrm>
        <a:graphic>
          <a:graphicData uri="http://schemas.openxmlformats.org/presentationml/2006/ole">
            <mc:AlternateContent xmlns:mc="http://schemas.openxmlformats.org/markup-compatibility/2006">
              <mc:Choice xmlns:v="urn:schemas-microsoft-com:vml" Requires="v">
                <p:oleObj spid="_x0000_s13356" name="Visio" r:id="rId3" imgW="6298623" imgH="1906723" progId="Visio.Drawing.11">
                  <p:embed/>
                </p:oleObj>
              </mc:Choice>
              <mc:Fallback>
                <p:oleObj name="Visio" r:id="rId3" imgW="6298623" imgH="1906723" progId="Visio.Drawing.11">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2971800"/>
                        <a:ext cx="8353425" cy="2941638"/>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标题 1"/>
          <p:cNvSpPr>
            <a:spLocks noGrp="1"/>
          </p:cNvSpPr>
          <p:nvPr>
            <p:ph type="title"/>
          </p:nvPr>
        </p:nvSpPr>
        <p:spPr/>
        <p:txBody>
          <a:bodyPr/>
          <a:lstStyle/>
          <a:p>
            <a:r>
              <a:rPr lang="zh-CN" altLang="en-US" smtClean="0"/>
              <a:t>移入</a:t>
            </a:r>
            <a:r>
              <a:rPr lang="en-US" altLang="zh-CN" smtClean="0"/>
              <a:t>-</a:t>
            </a:r>
            <a:r>
              <a:rPr lang="zh-CN" altLang="en-US" smtClean="0"/>
              <a:t>归约语法分析技术</a:t>
            </a:r>
          </a:p>
        </p:txBody>
      </p:sp>
      <p:sp>
        <p:nvSpPr>
          <p:cNvPr id="17411" name="内容占位符 2"/>
          <p:cNvSpPr>
            <a:spLocks noGrp="1"/>
          </p:cNvSpPr>
          <p:nvPr>
            <p:ph idx="1"/>
          </p:nvPr>
        </p:nvSpPr>
        <p:spPr/>
        <p:txBody>
          <a:bodyPr/>
          <a:lstStyle/>
          <a:p>
            <a:pPr>
              <a:defRPr/>
            </a:pPr>
            <a:r>
              <a:rPr lang="zh-CN" altLang="en-US" dirty="0" smtClean="0"/>
              <a:t>移入</a:t>
            </a:r>
            <a:r>
              <a:rPr lang="en-US" altLang="zh-CN" dirty="0" smtClean="0"/>
              <a:t>-</a:t>
            </a:r>
            <a:r>
              <a:rPr lang="zh-CN" altLang="en-US" dirty="0" smtClean="0"/>
              <a:t>归约语法分析是自底向上语法分析的通用框架</a:t>
            </a:r>
            <a:endParaRPr lang="en-US" altLang="zh-CN" dirty="0" smtClean="0"/>
          </a:p>
          <a:p>
            <a:pPr lvl="1">
              <a:defRPr/>
            </a:pPr>
            <a:r>
              <a:rPr lang="zh-CN" altLang="en-US" dirty="0" smtClean="0"/>
              <a:t>用一个</a:t>
            </a:r>
            <a:r>
              <a:rPr lang="zh-CN" altLang="en-US" dirty="0" smtClean="0">
                <a:solidFill>
                  <a:srgbClr val="FF0000"/>
                </a:solidFill>
              </a:rPr>
              <a:t>栈</a:t>
            </a:r>
            <a:r>
              <a:rPr lang="zh-CN" altLang="en-US" dirty="0" smtClean="0"/>
              <a:t>保存文法符号</a:t>
            </a:r>
            <a:endParaRPr lang="en-US" altLang="zh-CN" dirty="0" smtClean="0"/>
          </a:p>
          <a:p>
            <a:pPr lvl="1">
              <a:defRPr/>
            </a:pPr>
            <a:r>
              <a:rPr lang="zh-CN" altLang="en-US" dirty="0" smtClean="0"/>
              <a:t>用一个</a:t>
            </a:r>
            <a:r>
              <a:rPr lang="zh-CN" altLang="en-US" dirty="0" smtClean="0">
                <a:solidFill>
                  <a:srgbClr val="FF0000"/>
                </a:solidFill>
              </a:rPr>
              <a:t>输入缓冲区</a:t>
            </a:r>
            <a:r>
              <a:rPr lang="zh-CN" altLang="en-US" dirty="0" smtClean="0"/>
              <a:t>存放将要进行语法分析的其余符号</a:t>
            </a:r>
            <a:endParaRPr lang="en-US" altLang="zh-CN" dirty="0" smtClean="0"/>
          </a:p>
          <a:p>
            <a:pPr lvl="1">
              <a:defRPr/>
            </a:pPr>
            <a:r>
              <a:rPr lang="zh-CN" altLang="en-US" dirty="0" smtClean="0"/>
              <a:t>用</a:t>
            </a:r>
            <a:r>
              <a:rPr lang="en-US" altLang="zh-CN" dirty="0" smtClean="0"/>
              <a:t>$</a:t>
            </a:r>
            <a:r>
              <a:rPr lang="zh-CN" altLang="en-US" dirty="0" smtClean="0"/>
              <a:t>标记栈底和输入串右端</a:t>
            </a:r>
            <a:endParaRPr lang="en-US" altLang="zh-CN" dirty="0" smtClean="0"/>
          </a:p>
          <a:p>
            <a:pPr>
              <a:defRPr/>
            </a:pPr>
            <a:r>
              <a:rPr lang="zh-CN" altLang="en-US" dirty="0" smtClean="0"/>
              <a:t>移入</a:t>
            </a:r>
            <a:r>
              <a:rPr lang="en-US" altLang="zh-CN" dirty="0" smtClean="0"/>
              <a:t>-</a:t>
            </a:r>
            <a:r>
              <a:rPr lang="zh-CN" altLang="en-US" dirty="0" smtClean="0"/>
              <a:t>归约</a:t>
            </a:r>
            <a:endParaRPr lang="en-US" altLang="zh-CN" dirty="0" smtClean="0"/>
          </a:p>
          <a:p>
            <a:pPr lvl="1">
              <a:defRPr/>
            </a:pPr>
            <a:r>
              <a:rPr lang="zh-CN" altLang="en-US" dirty="0" smtClean="0"/>
              <a:t>在对输入串的一次从左向右扫描过程中，语法分析器将输入符号移进栈的顶端，直到可以对栈顶的一个文法符号串</a:t>
            </a:r>
            <a:r>
              <a:rPr lang="en-US" altLang="zh-CN" i="1" dirty="0" smtClean="0"/>
              <a:t>β</a:t>
            </a:r>
            <a:r>
              <a:rPr lang="zh-CN" altLang="en-US" dirty="0" smtClean="0"/>
              <a:t>进行归约时为止（</a:t>
            </a:r>
            <a:r>
              <a:rPr lang="zh-CN" altLang="en-US" dirty="0" smtClean="0">
                <a:solidFill>
                  <a:srgbClr val="FF0000"/>
                </a:solidFill>
              </a:rPr>
              <a:t>可规约串</a:t>
            </a:r>
            <a:r>
              <a:rPr lang="zh-CN" altLang="en-US" dirty="0" smtClean="0"/>
              <a:t>）</a:t>
            </a:r>
            <a:endParaRPr lang="en-US" altLang="zh-CN" dirty="0" smtClean="0"/>
          </a:p>
          <a:p>
            <a:pPr lvl="1">
              <a:defRPr/>
            </a:pPr>
            <a:r>
              <a:rPr lang="zh-CN" altLang="en-US" dirty="0" smtClean="0"/>
              <a:t>语法分析器将</a:t>
            </a:r>
            <a:r>
              <a:rPr lang="en-US" altLang="zh-CN" i="1" dirty="0" smtClean="0"/>
              <a:t>β</a:t>
            </a:r>
            <a:r>
              <a:rPr lang="zh-CN" altLang="en-US" dirty="0" smtClean="0"/>
              <a:t>归约为某个产生式的左部非终结符</a:t>
            </a:r>
            <a:endParaRPr lang="en-US" altLang="zh-CN" dirty="0" smtClean="0"/>
          </a:p>
          <a:p>
            <a:pPr lvl="1">
              <a:defRPr/>
            </a:pPr>
            <a:r>
              <a:rPr lang="zh-CN" altLang="en-US" dirty="0" smtClean="0"/>
              <a:t>重复上述过程，直到检测到一个语法错误，或者栈中包含了开始符号且输入缓冲区为空时停止</a:t>
            </a:r>
          </a:p>
        </p:txBody>
      </p:sp>
      <p:sp>
        <p:nvSpPr>
          <p:cNvPr id="4" name="灯片编号占位符 3"/>
          <p:cNvSpPr>
            <a:spLocks noGrp="1"/>
          </p:cNvSpPr>
          <p:nvPr>
            <p:ph type="sldNum" sz="quarter" idx="10"/>
          </p:nvPr>
        </p:nvSpPr>
        <p:spPr/>
        <p:txBody>
          <a:bodyPr/>
          <a:lstStyle/>
          <a:p>
            <a:pPr>
              <a:defRPr/>
            </a:pPr>
            <a:fld id="{7CC73384-D0DB-4C53-AA3D-7C720D7165E0}" type="slidenum">
              <a:rPr lang="zh-CN" altLang="en-US" smtClean="0"/>
              <a:pPr>
                <a:defRPr/>
              </a:pPr>
              <a:t>12</a:t>
            </a:fld>
            <a:endParaRPr lang="en-US" altLang="zh-CN"/>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标题 1"/>
          <p:cNvSpPr>
            <a:spLocks noGrp="1"/>
          </p:cNvSpPr>
          <p:nvPr>
            <p:ph type="title"/>
          </p:nvPr>
        </p:nvSpPr>
        <p:spPr/>
        <p:txBody>
          <a:bodyPr/>
          <a:lstStyle/>
          <a:p>
            <a:r>
              <a:rPr lang="zh-CN" altLang="en-US" smtClean="0"/>
              <a:t>移入</a:t>
            </a:r>
            <a:r>
              <a:rPr lang="en-US" altLang="zh-CN" smtClean="0"/>
              <a:t>-</a:t>
            </a:r>
            <a:r>
              <a:rPr lang="zh-CN" altLang="en-US" smtClean="0"/>
              <a:t>归约语法分析技术</a:t>
            </a:r>
          </a:p>
        </p:txBody>
      </p:sp>
      <p:sp>
        <p:nvSpPr>
          <p:cNvPr id="18435" name="内容占位符 2"/>
          <p:cNvSpPr>
            <a:spLocks noGrp="1"/>
          </p:cNvSpPr>
          <p:nvPr>
            <p:ph idx="1"/>
          </p:nvPr>
        </p:nvSpPr>
        <p:spPr/>
        <p:txBody>
          <a:bodyPr/>
          <a:lstStyle/>
          <a:p>
            <a:pPr eaLnBrk="1" hangingPunct="1">
              <a:defRPr/>
            </a:pPr>
            <a:r>
              <a:rPr lang="zh-CN" altLang="en-US" dirty="0" smtClean="0"/>
              <a:t>栈和输入缓冲区的布局</a:t>
            </a:r>
            <a:endParaRPr lang="en-US" altLang="zh-CN" dirty="0" smtClean="0"/>
          </a:p>
          <a:p>
            <a:pPr lvl="1" eaLnBrk="1" hangingPunct="1">
              <a:defRPr/>
            </a:pPr>
            <a:r>
              <a:rPr lang="zh-CN" altLang="en-US" dirty="0" smtClean="0">
                <a:solidFill>
                  <a:srgbClr val="FF0000"/>
                </a:solidFill>
                <a:sym typeface="Symbol" pitchFamily="18" charset="2"/>
              </a:rPr>
              <a:t>分析开始时</a:t>
            </a:r>
            <a:endParaRPr lang="zh-CN" altLang="en-US" dirty="0" smtClean="0">
              <a:solidFill>
                <a:srgbClr val="FF0000"/>
              </a:solidFill>
            </a:endParaRPr>
          </a:p>
          <a:p>
            <a:pPr lvl="1" eaLnBrk="1" hangingPunct="1">
              <a:buFont typeface="Wingdings" pitchFamily="2" charset="2"/>
              <a:buNone/>
              <a:defRPr/>
            </a:pPr>
            <a:r>
              <a:rPr lang="zh-CN" altLang="en-US" dirty="0" smtClean="0">
                <a:sym typeface="Symbol" pitchFamily="18" charset="2"/>
              </a:rPr>
              <a:t>		</a:t>
            </a:r>
            <a:r>
              <a:rPr lang="zh-CN" altLang="en-US" u="sng" dirty="0" smtClean="0">
                <a:sym typeface="Symbol" pitchFamily="18" charset="2"/>
              </a:rPr>
              <a:t>栈</a:t>
            </a:r>
            <a:r>
              <a:rPr lang="zh-CN" altLang="en-US" dirty="0" smtClean="0">
                <a:sym typeface="Symbol" pitchFamily="18" charset="2"/>
              </a:rPr>
              <a:t> 		</a:t>
            </a:r>
            <a:r>
              <a:rPr lang="zh-CN" altLang="en-US" u="sng" dirty="0" smtClean="0">
                <a:sym typeface="Symbol" pitchFamily="18" charset="2"/>
              </a:rPr>
              <a:t>输入串</a:t>
            </a:r>
          </a:p>
          <a:p>
            <a:pPr lvl="1" eaLnBrk="1" hangingPunct="1">
              <a:spcBef>
                <a:spcPct val="0"/>
              </a:spcBef>
              <a:buFont typeface="Wingdings" pitchFamily="2" charset="2"/>
              <a:buNone/>
              <a:defRPr/>
            </a:pPr>
            <a:r>
              <a:rPr lang="zh-CN" altLang="en-US" dirty="0" smtClean="0">
                <a:sym typeface="Symbol" pitchFamily="18" charset="2"/>
              </a:rPr>
              <a:t>		</a:t>
            </a:r>
            <a:r>
              <a:rPr lang="en-US" altLang="zh-CN" dirty="0" smtClean="0">
                <a:sym typeface="Symbol" pitchFamily="18" charset="2"/>
              </a:rPr>
              <a:t>$		      $</a:t>
            </a:r>
          </a:p>
          <a:p>
            <a:pPr lvl="1" eaLnBrk="1" hangingPunct="1">
              <a:defRPr/>
            </a:pPr>
            <a:r>
              <a:rPr lang="zh-CN" altLang="en-US" dirty="0" smtClean="0">
                <a:solidFill>
                  <a:srgbClr val="FF0000"/>
                </a:solidFill>
                <a:sym typeface="Symbol" pitchFamily="18" charset="2"/>
              </a:rPr>
              <a:t>分析成功时 </a:t>
            </a:r>
            <a:r>
              <a:rPr lang="en-US" altLang="zh-CN" dirty="0" smtClean="0"/>
              <a:t>(</a:t>
            </a:r>
            <a:r>
              <a:rPr lang="zh-CN" altLang="en-US" dirty="0" smtClean="0"/>
              <a:t>否则</a:t>
            </a:r>
            <a:r>
              <a:rPr lang="zh-CN" altLang="en-US" dirty="0" smtClean="0">
                <a:sym typeface="Symbol" pitchFamily="18" charset="2"/>
              </a:rPr>
              <a:t>有语法错误</a:t>
            </a:r>
            <a:r>
              <a:rPr lang="en-US" altLang="zh-CN" dirty="0" smtClean="0">
                <a:sym typeface="Symbol" pitchFamily="18" charset="2"/>
              </a:rPr>
              <a:t>)</a:t>
            </a:r>
          </a:p>
          <a:p>
            <a:pPr lvl="1" eaLnBrk="1" hangingPunct="1">
              <a:buFont typeface="Wingdings" pitchFamily="2" charset="2"/>
              <a:buNone/>
              <a:defRPr/>
            </a:pPr>
            <a:r>
              <a:rPr lang="en-US" altLang="zh-CN" dirty="0" smtClean="0"/>
              <a:t>		</a:t>
            </a:r>
            <a:r>
              <a:rPr lang="zh-CN" altLang="en-US" u="sng" dirty="0" smtClean="0">
                <a:sym typeface="Symbol" pitchFamily="18" charset="2"/>
              </a:rPr>
              <a:t>栈</a:t>
            </a:r>
            <a:r>
              <a:rPr lang="zh-CN" altLang="en-US" dirty="0" smtClean="0">
                <a:sym typeface="Symbol" pitchFamily="18" charset="2"/>
              </a:rPr>
              <a:t> 		</a:t>
            </a:r>
            <a:r>
              <a:rPr lang="zh-CN" altLang="en-US" u="sng" dirty="0" smtClean="0">
                <a:sym typeface="Symbol" pitchFamily="18" charset="2"/>
              </a:rPr>
              <a:t>输入串</a:t>
            </a:r>
          </a:p>
          <a:p>
            <a:pPr lvl="1" eaLnBrk="1" hangingPunct="1">
              <a:buFont typeface="Wingdings" pitchFamily="2" charset="2"/>
              <a:buNone/>
              <a:defRPr/>
            </a:pPr>
            <a:r>
              <a:rPr lang="zh-CN" altLang="en-US" dirty="0" smtClean="0">
                <a:sym typeface="Symbol" pitchFamily="18" charset="2"/>
              </a:rPr>
              <a:t>		</a:t>
            </a:r>
            <a:r>
              <a:rPr lang="en-US" altLang="zh-CN" dirty="0" smtClean="0">
                <a:sym typeface="Symbol" pitchFamily="18" charset="2"/>
              </a:rPr>
              <a:t>$ S		          $</a:t>
            </a:r>
          </a:p>
        </p:txBody>
      </p:sp>
      <p:sp>
        <p:nvSpPr>
          <p:cNvPr id="4" name="灯片编号占位符 3"/>
          <p:cNvSpPr>
            <a:spLocks noGrp="1"/>
          </p:cNvSpPr>
          <p:nvPr>
            <p:ph type="sldNum" sz="quarter" idx="10"/>
          </p:nvPr>
        </p:nvSpPr>
        <p:spPr/>
        <p:txBody>
          <a:bodyPr/>
          <a:lstStyle/>
          <a:p>
            <a:pPr>
              <a:defRPr/>
            </a:pPr>
            <a:fld id="{F23E8622-E601-4A98-89B2-317FCAA65A42}" type="slidenum">
              <a:rPr lang="zh-CN" altLang="en-US" smtClean="0"/>
              <a:pPr>
                <a:defRPr/>
              </a:pPr>
              <a:t>13</a:t>
            </a:fld>
            <a:endParaRPr lang="en-US" altLang="zh-CN"/>
          </a:p>
        </p:txBody>
      </p:sp>
      <p:grpSp>
        <p:nvGrpSpPr>
          <p:cNvPr id="2" name="Group 4"/>
          <p:cNvGrpSpPr>
            <a:grpSpLocks/>
          </p:cNvGrpSpPr>
          <p:nvPr/>
        </p:nvGrpSpPr>
        <p:grpSpPr bwMode="auto">
          <a:xfrm>
            <a:off x="5715000" y="1905000"/>
            <a:ext cx="2514600" cy="1576388"/>
            <a:chOff x="1429" y="2795"/>
            <a:chExt cx="1587" cy="1089"/>
          </a:xfrm>
        </p:grpSpPr>
        <p:sp>
          <p:nvSpPr>
            <p:cNvPr id="15370" name="Rectangle 5"/>
            <p:cNvSpPr>
              <a:spLocks noChangeArrowheads="1"/>
            </p:cNvSpPr>
            <p:nvPr/>
          </p:nvSpPr>
          <p:spPr bwMode="auto">
            <a:xfrm>
              <a:off x="1429" y="2795"/>
              <a:ext cx="272" cy="1089"/>
            </a:xfrm>
            <a:prstGeom prst="rect">
              <a:avLst/>
            </a:prstGeom>
            <a:solidFill>
              <a:schemeClr val="bg2"/>
            </a:solidFill>
            <a:ln w="19050" algn="ctr">
              <a:solidFill>
                <a:schemeClr val="tx1"/>
              </a:solidFill>
              <a:miter lim="800000"/>
              <a:headEnd/>
              <a:tailEnd type="none" w="med" len="lg"/>
            </a:ln>
          </p:spPr>
          <p:txBody>
            <a:bodyPr wrap="none" anchor="ctr"/>
            <a:lstStyle>
              <a:lvl1pPr eaLnBrk="0" hangingPunct="0">
                <a:lnSpc>
                  <a:spcPct val="120000"/>
                </a:lnSpc>
                <a:spcBef>
                  <a:spcPct val="20000"/>
                </a:spcBef>
                <a:buClr>
                  <a:schemeClr val="hlink"/>
                </a:buClr>
                <a:buFont typeface="Wingdings" pitchFamily="2" charset="2"/>
                <a:buChar char="v"/>
                <a:defRPr sz="24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buChar char="§"/>
                <a:defRPr sz="22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buChar char="•"/>
                <a:defRPr sz="2000">
                  <a:solidFill>
                    <a:schemeClr val="tx1"/>
                  </a:solidFill>
                  <a:latin typeface="Verdana" pitchFamily="34" charset="0"/>
                  <a:ea typeface="华文新魏" pitchFamily="2" charset="-122"/>
                </a:defRPr>
              </a:lvl3pPr>
              <a:lvl4pPr marL="1600200" indent="-228600" eaLnBrk="0" hangingPunct="0">
                <a:lnSpc>
                  <a:spcPct val="120000"/>
                </a:lnSpc>
                <a:spcBef>
                  <a:spcPct val="20000"/>
                </a:spcBef>
                <a:buChar char="–"/>
                <a:defRPr sz="2000">
                  <a:solidFill>
                    <a:schemeClr val="tx1"/>
                  </a:solidFill>
                  <a:latin typeface="Verdana" pitchFamily="34" charset="0"/>
                  <a:ea typeface="华文新魏" pitchFamily="2" charset="-122"/>
                </a:defRPr>
              </a:lvl4pPr>
              <a:lvl5pPr marL="2057400" indent="-228600" eaLnBrk="0" hangingPunct="0">
                <a:lnSpc>
                  <a:spcPct val="120000"/>
                </a:lnSpc>
                <a:spcBef>
                  <a:spcPct val="20000"/>
                </a:spcBef>
                <a:buChar char="»"/>
                <a:defRPr sz="2000">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buChar char="»"/>
                <a:defRPr sz="2000">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buChar char="»"/>
                <a:defRPr sz="2000">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buChar char="»"/>
                <a:defRPr sz="2000">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buChar char="»"/>
                <a:defRPr sz="2000">
                  <a:solidFill>
                    <a:schemeClr val="tx1"/>
                  </a:solidFill>
                  <a:latin typeface="Verdana" pitchFamily="34" charset="0"/>
                  <a:ea typeface="华文新魏" pitchFamily="2" charset="-122"/>
                </a:defRPr>
              </a:lvl9pPr>
            </a:lstStyle>
            <a:p>
              <a:pPr algn="ctr" eaLnBrk="1" hangingPunct="1">
                <a:lnSpc>
                  <a:spcPct val="100000"/>
                </a:lnSpc>
                <a:spcBef>
                  <a:spcPct val="0"/>
                </a:spcBef>
                <a:buClrTx/>
                <a:buFontTx/>
                <a:buNone/>
              </a:pPr>
              <a:endParaRPr lang="zh-CN" altLang="en-US" sz="2000">
                <a:solidFill>
                  <a:schemeClr val="tx2"/>
                </a:solidFill>
                <a:ea typeface="宋体" charset="-122"/>
              </a:endParaRPr>
            </a:p>
            <a:p>
              <a:pPr algn="ctr" eaLnBrk="1" hangingPunct="1">
                <a:lnSpc>
                  <a:spcPct val="100000"/>
                </a:lnSpc>
                <a:spcBef>
                  <a:spcPct val="0"/>
                </a:spcBef>
                <a:buClrTx/>
                <a:buFontTx/>
                <a:buNone/>
              </a:pPr>
              <a:endParaRPr lang="zh-CN" altLang="en-US" sz="2000">
                <a:solidFill>
                  <a:schemeClr val="tx2"/>
                </a:solidFill>
                <a:ea typeface="宋体" charset="-122"/>
              </a:endParaRPr>
            </a:p>
            <a:p>
              <a:pPr algn="ctr" eaLnBrk="1" hangingPunct="1">
                <a:lnSpc>
                  <a:spcPct val="100000"/>
                </a:lnSpc>
                <a:spcBef>
                  <a:spcPct val="0"/>
                </a:spcBef>
                <a:buClrTx/>
                <a:buFontTx/>
                <a:buNone/>
              </a:pPr>
              <a:endParaRPr lang="zh-CN" altLang="en-US" sz="2000">
                <a:solidFill>
                  <a:schemeClr val="tx2"/>
                </a:solidFill>
                <a:ea typeface="宋体" charset="-122"/>
              </a:endParaRPr>
            </a:p>
            <a:p>
              <a:pPr algn="ctr" eaLnBrk="1" hangingPunct="1">
                <a:lnSpc>
                  <a:spcPct val="100000"/>
                </a:lnSpc>
                <a:spcBef>
                  <a:spcPct val="0"/>
                </a:spcBef>
                <a:buClrTx/>
                <a:buFontTx/>
                <a:buNone/>
              </a:pPr>
              <a:endParaRPr lang="zh-CN" altLang="en-US" sz="2000">
                <a:solidFill>
                  <a:schemeClr val="tx2"/>
                </a:solidFill>
                <a:ea typeface="宋体" charset="-122"/>
              </a:endParaRPr>
            </a:p>
            <a:p>
              <a:pPr algn="ctr" eaLnBrk="1" hangingPunct="1">
                <a:lnSpc>
                  <a:spcPct val="100000"/>
                </a:lnSpc>
                <a:spcBef>
                  <a:spcPct val="0"/>
                </a:spcBef>
                <a:buClrTx/>
                <a:buFontTx/>
                <a:buNone/>
              </a:pPr>
              <a:r>
                <a:rPr lang="en-US" altLang="zh-CN" sz="2000">
                  <a:solidFill>
                    <a:schemeClr val="tx2"/>
                  </a:solidFill>
                  <a:ea typeface="宋体" charset="-122"/>
                </a:rPr>
                <a:t>$</a:t>
              </a:r>
            </a:p>
          </p:txBody>
        </p:sp>
        <p:sp>
          <p:nvSpPr>
            <p:cNvPr id="15371" name="Rectangle 6"/>
            <p:cNvSpPr>
              <a:spLocks noChangeArrowheads="1"/>
            </p:cNvSpPr>
            <p:nvPr/>
          </p:nvSpPr>
          <p:spPr bwMode="auto">
            <a:xfrm>
              <a:off x="1927" y="3249"/>
              <a:ext cx="1089" cy="273"/>
            </a:xfrm>
            <a:prstGeom prst="rect">
              <a:avLst/>
            </a:prstGeom>
            <a:solidFill>
              <a:schemeClr val="bg2"/>
            </a:solidFill>
            <a:ln w="19050" algn="ctr">
              <a:solidFill>
                <a:schemeClr val="tx1"/>
              </a:solidFill>
              <a:miter lim="800000"/>
              <a:headEnd/>
              <a:tailEnd type="none" w="med" len="lg"/>
            </a:ln>
          </p:spPr>
          <p:txBody>
            <a:bodyPr wrap="none" anchor="ctr"/>
            <a:lstStyle>
              <a:lvl1pPr eaLnBrk="0" hangingPunct="0">
                <a:lnSpc>
                  <a:spcPct val="120000"/>
                </a:lnSpc>
                <a:spcBef>
                  <a:spcPct val="20000"/>
                </a:spcBef>
                <a:buClr>
                  <a:schemeClr val="hlink"/>
                </a:buClr>
                <a:buFont typeface="Wingdings" pitchFamily="2" charset="2"/>
                <a:buChar char="v"/>
                <a:defRPr sz="24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buChar char="§"/>
                <a:defRPr sz="22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buChar char="•"/>
                <a:defRPr sz="2000">
                  <a:solidFill>
                    <a:schemeClr val="tx1"/>
                  </a:solidFill>
                  <a:latin typeface="Verdana" pitchFamily="34" charset="0"/>
                  <a:ea typeface="华文新魏" pitchFamily="2" charset="-122"/>
                </a:defRPr>
              </a:lvl3pPr>
              <a:lvl4pPr marL="1600200" indent="-228600" eaLnBrk="0" hangingPunct="0">
                <a:lnSpc>
                  <a:spcPct val="120000"/>
                </a:lnSpc>
                <a:spcBef>
                  <a:spcPct val="20000"/>
                </a:spcBef>
                <a:buChar char="–"/>
                <a:defRPr sz="2000">
                  <a:solidFill>
                    <a:schemeClr val="tx1"/>
                  </a:solidFill>
                  <a:latin typeface="Verdana" pitchFamily="34" charset="0"/>
                  <a:ea typeface="华文新魏" pitchFamily="2" charset="-122"/>
                </a:defRPr>
              </a:lvl4pPr>
              <a:lvl5pPr marL="2057400" indent="-228600" eaLnBrk="0" hangingPunct="0">
                <a:lnSpc>
                  <a:spcPct val="120000"/>
                </a:lnSpc>
                <a:spcBef>
                  <a:spcPct val="20000"/>
                </a:spcBef>
                <a:buChar char="»"/>
                <a:defRPr sz="2000">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buChar char="»"/>
                <a:defRPr sz="2000">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buChar char="»"/>
                <a:defRPr sz="2000">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buChar char="»"/>
                <a:defRPr sz="2000">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buChar char="»"/>
                <a:defRPr sz="2000">
                  <a:solidFill>
                    <a:schemeClr val="tx1"/>
                  </a:solidFill>
                  <a:latin typeface="Verdana" pitchFamily="34" charset="0"/>
                  <a:ea typeface="华文新魏" pitchFamily="2" charset="-122"/>
                </a:defRPr>
              </a:lvl9pPr>
            </a:lstStyle>
            <a:p>
              <a:pPr eaLnBrk="1" hangingPunct="1">
                <a:lnSpc>
                  <a:spcPct val="100000"/>
                </a:lnSpc>
                <a:spcBef>
                  <a:spcPct val="0"/>
                </a:spcBef>
                <a:buClrTx/>
                <a:buFontTx/>
                <a:buNone/>
              </a:pPr>
              <a:r>
                <a:rPr lang="el-GR" altLang="zh-CN" sz="2000">
                  <a:solidFill>
                    <a:schemeClr val="tx2"/>
                  </a:solidFill>
                  <a:ea typeface="宋体" charset="-122"/>
                </a:rPr>
                <a:t>ω</a:t>
              </a:r>
              <a:r>
                <a:rPr lang="en-US" altLang="zh-CN" sz="2000">
                  <a:solidFill>
                    <a:schemeClr val="tx2"/>
                  </a:solidFill>
                  <a:ea typeface="宋体" charset="-122"/>
                </a:rPr>
                <a:t>$</a:t>
              </a:r>
              <a:endParaRPr lang="el-GR" altLang="zh-CN" sz="2000">
                <a:solidFill>
                  <a:schemeClr val="tx2"/>
                </a:solidFill>
                <a:ea typeface="宋体" charset="-122"/>
              </a:endParaRPr>
            </a:p>
          </p:txBody>
        </p:sp>
        <p:sp>
          <p:nvSpPr>
            <p:cNvPr id="15372" name="Text Box 7"/>
            <p:cNvSpPr txBox="1">
              <a:spLocks noChangeArrowheads="1"/>
            </p:cNvSpPr>
            <p:nvPr/>
          </p:nvSpPr>
          <p:spPr bwMode="auto">
            <a:xfrm>
              <a:off x="2018" y="2840"/>
              <a:ext cx="953" cy="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type="none" w="med" len="lg"/>
                </a14:hiddenLine>
              </a:ext>
            </a:extLst>
          </p:spPr>
          <p:txBody>
            <a:bodyPr>
              <a:spAutoFit/>
            </a:bodyPr>
            <a:lstStyle>
              <a:lvl1pPr eaLnBrk="0" hangingPunct="0">
                <a:lnSpc>
                  <a:spcPct val="120000"/>
                </a:lnSpc>
                <a:spcBef>
                  <a:spcPct val="20000"/>
                </a:spcBef>
                <a:buClr>
                  <a:schemeClr val="hlink"/>
                </a:buClr>
                <a:buFont typeface="Wingdings" pitchFamily="2" charset="2"/>
                <a:buChar char="v"/>
                <a:defRPr sz="24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buChar char="§"/>
                <a:defRPr sz="22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buChar char="•"/>
                <a:defRPr sz="2000">
                  <a:solidFill>
                    <a:schemeClr val="tx1"/>
                  </a:solidFill>
                  <a:latin typeface="Verdana" pitchFamily="34" charset="0"/>
                  <a:ea typeface="华文新魏" pitchFamily="2" charset="-122"/>
                </a:defRPr>
              </a:lvl3pPr>
              <a:lvl4pPr marL="1600200" indent="-228600" eaLnBrk="0" hangingPunct="0">
                <a:lnSpc>
                  <a:spcPct val="120000"/>
                </a:lnSpc>
                <a:spcBef>
                  <a:spcPct val="20000"/>
                </a:spcBef>
                <a:buChar char="–"/>
                <a:defRPr sz="2000">
                  <a:solidFill>
                    <a:schemeClr val="tx1"/>
                  </a:solidFill>
                  <a:latin typeface="Verdana" pitchFamily="34" charset="0"/>
                  <a:ea typeface="华文新魏" pitchFamily="2" charset="-122"/>
                </a:defRPr>
              </a:lvl4pPr>
              <a:lvl5pPr marL="2057400" indent="-228600" eaLnBrk="0" hangingPunct="0">
                <a:lnSpc>
                  <a:spcPct val="120000"/>
                </a:lnSpc>
                <a:spcBef>
                  <a:spcPct val="20000"/>
                </a:spcBef>
                <a:buChar char="»"/>
                <a:defRPr sz="2000">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buChar char="»"/>
                <a:defRPr sz="2000">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buChar char="»"/>
                <a:defRPr sz="2000">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buChar char="»"/>
                <a:defRPr sz="2000">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buChar char="»"/>
                <a:defRPr sz="2000">
                  <a:solidFill>
                    <a:schemeClr val="tx1"/>
                  </a:solidFill>
                  <a:latin typeface="Verdana" pitchFamily="34" charset="0"/>
                  <a:ea typeface="华文新魏" pitchFamily="2" charset="-122"/>
                </a:defRPr>
              </a:lvl9pPr>
            </a:lstStyle>
            <a:p>
              <a:pPr algn="ctr" eaLnBrk="1" hangingPunct="1">
                <a:lnSpc>
                  <a:spcPct val="100000"/>
                </a:lnSpc>
                <a:spcBef>
                  <a:spcPct val="50000"/>
                </a:spcBef>
                <a:buClrTx/>
                <a:buFontTx/>
                <a:buNone/>
              </a:pPr>
              <a:r>
                <a:rPr lang="zh-CN" altLang="en-US" sz="2000">
                  <a:solidFill>
                    <a:schemeClr val="tx2"/>
                  </a:solidFill>
                  <a:ea typeface="宋体" charset="-122"/>
                </a:rPr>
                <a:t>分析开始时</a:t>
              </a:r>
            </a:p>
          </p:txBody>
        </p:sp>
      </p:grpSp>
      <p:grpSp>
        <p:nvGrpSpPr>
          <p:cNvPr id="3" name="Group 8"/>
          <p:cNvGrpSpPr>
            <a:grpSpLocks/>
          </p:cNvGrpSpPr>
          <p:nvPr/>
        </p:nvGrpSpPr>
        <p:grpSpPr bwMode="auto">
          <a:xfrm>
            <a:off x="5791200" y="4572000"/>
            <a:ext cx="2590800" cy="1447800"/>
            <a:chOff x="1429" y="2795"/>
            <a:chExt cx="1587" cy="1107"/>
          </a:xfrm>
        </p:grpSpPr>
        <p:sp>
          <p:nvSpPr>
            <p:cNvPr id="15367" name="Rectangle 9"/>
            <p:cNvSpPr>
              <a:spLocks noChangeArrowheads="1"/>
            </p:cNvSpPr>
            <p:nvPr/>
          </p:nvSpPr>
          <p:spPr bwMode="auto">
            <a:xfrm>
              <a:off x="1429" y="2795"/>
              <a:ext cx="272" cy="1107"/>
            </a:xfrm>
            <a:prstGeom prst="rect">
              <a:avLst/>
            </a:prstGeom>
            <a:solidFill>
              <a:schemeClr val="bg2"/>
            </a:solidFill>
            <a:ln w="19050" algn="ctr">
              <a:solidFill>
                <a:schemeClr val="tx1"/>
              </a:solidFill>
              <a:miter lim="800000"/>
              <a:headEnd/>
              <a:tailEnd type="none" w="med" len="lg"/>
            </a:ln>
          </p:spPr>
          <p:txBody>
            <a:bodyPr wrap="none" anchor="ctr"/>
            <a:lstStyle>
              <a:lvl1pPr eaLnBrk="0" hangingPunct="0">
                <a:lnSpc>
                  <a:spcPct val="120000"/>
                </a:lnSpc>
                <a:spcBef>
                  <a:spcPct val="20000"/>
                </a:spcBef>
                <a:buClr>
                  <a:schemeClr val="hlink"/>
                </a:buClr>
                <a:buFont typeface="Wingdings" pitchFamily="2" charset="2"/>
                <a:buChar char="v"/>
                <a:defRPr sz="24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buChar char="§"/>
                <a:defRPr sz="22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buChar char="•"/>
                <a:defRPr sz="2000">
                  <a:solidFill>
                    <a:schemeClr val="tx1"/>
                  </a:solidFill>
                  <a:latin typeface="Verdana" pitchFamily="34" charset="0"/>
                  <a:ea typeface="华文新魏" pitchFamily="2" charset="-122"/>
                </a:defRPr>
              </a:lvl3pPr>
              <a:lvl4pPr marL="1600200" indent="-228600" eaLnBrk="0" hangingPunct="0">
                <a:lnSpc>
                  <a:spcPct val="120000"/>
                </a:lnSpc>
                <a:spcBef>
                  <a:spcPct val="20000"/>
                </a:spcBef>
                <a:buChar char="–"/>
                <a:defRPr sz="2000">
                  <a:solidFill>
                    <a:schemeClr val="tx1"/>
                  </a:solidFill>
                  <a:latin typeface="Verdana" pitchFamily="34" charset="0"/>
                  <a:ea typeface="华文新魏" pitchFamily="2" charset="-122"/>
                </a:defRPr>
              </a:lvl4pPr>
              <a:lvl5pPr marL="2057400" indent="-228600" eaLnBrk="0" hangingPunct="0">
                <a:lnSpc>
                  <a:spcPct val="120000"/>
                </a:lnSpc>
                <a:spcBef>
                  <a:spcPct val="20000"/>
                </a:spcBef>
                <a:buChar char="»"/>
                <a:defRPr sz="2000">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buChar char="»"/>
                <a:defRPr sz="2000">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buChar char="»"/>
                <a:defRPr sz="2000">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buChar char="»"/>
                <a:defRPr sz="2000">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buChar char="»"/>
                <a:defRPr sz="2000">
                  <a:solidFill>
                    <a:schemeClr val="tx1"/>
                  </a:solidFill>
                  <a:latin typeface="Verdana" pitchFamily="34" charset="0"/>
                  <a:ea typeface="华文新魏" pitchFamily="2" charset="-122"/>
                </a:defRPr>
              </a:lvl9pPr>
            </a:lstStyle>
            <a:p>
              <a:pPr algn="ctr" eaLnBrk="1" hangingPunct="1">
                <a:lnSpc>
                  <a:spcPct val="100000"/>
                </a:lnSpc>
                <a:spcBef>
                  <a:spcPct val="0"/>
                </a:spcBef>
                <a:buClrTx/>
                <a:buFontTx/>
                <a:buNone/>
              </a:pPr>
              <a:endParaRPr lang="zh-CN" altLang="en-US" sz="2000">
                <a:solidFill>
                  <a:schemeClr val="tx2"/>
                </a:solidFill>
                <a:ea typeface="宋体" charset="-122"/>
              </a:endParaRPr>
            </a:p>
            <a:p>
              <a:pPr algn="ctr" eaLnBrk="1" hangingPunct="1">
                <a:lnSpc>
                  <a:spcPct val="100000"/>
                </a:lnSpc>
                <a:spcBef>
                  <a:spcPct val="0"/>
                </a:spcBef>
                <a:buClrTx/>
                <a:buFontTx/>
                <a:buNone/>
              </a:pPr>
              <a:endParaRPr lang="zh-CN" altLang="en-US" sz="2000">
                <a:solidFill>
                  <a:schemeClr val="tx2"/>
                </a:solidFill>
                <a:ea typeface="宋体" charset="-122"/>
              </a:endParaRPr>
            </a:p>
            <a:p>
              <a:pPr algn="ctr" eaLnBrk="1" hangingPunct="1">
                <a:lnSpc>
                  <a:spcPct val="100000"/>
                </a:lnSpc>
                <a:spcBef>
                  <a:spcPct val="0"/>
                </a:spcBef>
                <a:buClrTx/>
                <a:buFontTx/>
                <a:buNone/>
              </a:pPr>
              <a:endParaRPr lang="zh-CN" altLang="en-US" sz="2000">
                <a:solidFill>
                  <a:schemeClr val="tx2"/>
                </a:solidFill>
                <a:ea typeface="宋体" charset="-122"/>
              </a:endParaRPr>
            </a:p>
            <a:p>
              <a:pPr algn="ctr" eaLnBrk="1" hangingPunct="1">
                <a:lnSpc>
                  <a:spcPct val="100000"/>
                </a:lnSpc>
                <a:spcBef>
                  <a:spcPct val="0"/>
                </a:spcBef>
                <a:buClrTx/>
                <a:buFontTx/>
                <a:buNone/>
              </a:pPr>
              <a:r>
                <a:rPr lang="en-US" altLang="zh-CN" sz="2000">
                  <a:solidFill>
                    <a:schemeClr val="tx2"/>
                  </a:solidFill>
                  <a:ea typeface="宋体" charset="-122"/>
                </a:rPr>
                <a:t>S</a:t>
              </a:r>
            </a:p>
            <a:p>
              <a:pPr algn="ctr" eaLnBrk="1" hangingPunct="1">
                <a:lnSpc>
                  <a:spcPct val="100000"/>
                </a:lnSpc>
                <a:spcBef>
                  <a:spcPct val="0"/>
                </a:spcBef>
                <a:buClrTx/>
                <a:buFontTx/>
                <a:buNone/>
              </a:pPr>
              <a:r>
                <a:rPr lang="en-US" altLang="zh-CN" sz="2000">
                  <a:solidFill>
                    <a:schemeClr val="tx2"/>
                  </a:solidFill>
                  <a:ea typeface="宋体" charset="-122"/>
                </a:rPr>
                <a:t>$</a:t>
              </a:r>
            </a:p>
          </p:txBody>
        </p:sp>
        <p:sp>
          <p:nvSpPr>
            <p:cNvPr id="15368" name="Rectangle 10"/>
            <p:cNvSpPr>
              <a:spLocks noChangeArrowheads="1"/>
            </p:cNvSpPr>
            <p:nvPr/>
          </p:nvSpPr>
          <p:spPr bwMode="auto">
            <a:xfrm>
              <a:off x="1927" y="3249"/>
              <a:ext cx="1089" cy="273"/>
            </a:xfrm>
            <a:prstGeom prst="rect">
              <a:avLst/>
            </a:prstGeom>
            <a:solidFill>
              <a:schemeClr val="bg2"/>
            </a:solidFill>
            <a:ln w="19050" algn="ctr">
              <a:solidFill>
                <a:schemeClr val="tx1"/>
              </a:solidFill>
              <a:miter lim="800000"/>
              <a:headEnd/>
              <a:tailEnd type="none" w="med" len="lg"/>
            </a:ln>
            <a:effectLst>
              <a:outerShdw dist="107763" dir="2700000" algn="ctr" rotWithShape="0">
                <a:schemeClr val="bg2">
                  <a:alpha val="50000"/>
                </a:schemeClr>
              </a:outerShdw>
            </a:effectLst>
          </p:spPr>
          <p:txBody>
            <a:bodyPr wrap="none" anchor="ct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lang="en-US" altLang="zh-CN" sz="2000">
                  <a:solidFill>
                    <a:schemeClr val="tx2"/>
                  </a:solidFill>
                  <a:latin typeface="Verdana" pitchFamily="34" charset="0"/>
                </a:rPr>
                <a:t>$</a:t>
              </a:r>
              <a:endParaRPr lang="el-GR" altLang="zh-CN" sz="2000">
                <a:solidFill>
                  <a:schemeClr val="tx2"/>
                </a:solidFill>
                <a:latin typeface="Verdana" pitchFamily="34" charset="0"/>
              </a:endParaRPr>
            </a:p>
          </p:txBody>
        </p:sp>
        <p:sp>
          <p:nvSpPr>
            <p:cNvPr id="15369" name="Text Box 11"/>
            <p:cNvSpPr txBox="1">
              <a:spLocks noChangeArrowheads="1"/>
            </p:cNvSpPr>
            <p:nvPr/>
          </p:nvSpPr>
          <p:spPr bwMode="auto">
            <a:xfrm>
              <a:off x="2018" y="2840"/>
              <a:ext cx="953" cy="3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type="none" w="med" len="lg"/>
                </a14:hiddenLine>
              </a:ext>
            </a:extLst>
          </p:spPr>
          <p:txBody>
            <a:bodyPr>
              <a:spAutoFit/>
            </a:bodyPr>
            <a:lstStyle>
              <a:lvl1pPr eaLnBrk="0" hangingPunct="0">
                <a:lnSpc>
                  <a:spcPct val="120000"/>
                </a:lnSpc>
                <a:spcBef>
                  <a:spcPct val="20000"/>
                </a:spcBef>
                <a:buClr>
                  <a:schemeClr val="hlink"/>
                </a:buClr>
                <a:buFont typeface="Wingdings" pitchFamily="2" charset="2"/>
                <a:buChar char="v"/>
                <a:defRPr sz="24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buChar char="§"/>
                <a:defRPr sz="22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buChar char="•"/>
                <a:defRPr sz="2000">
                  <a:solidFill>
                    <a:schemeClr val="tx1"/>
                  </a:solidFill>
                  <a:latin typeface="Verdana" pitchFamily="34" charset="0"/>
                  <a:ea typeface="华文新魏" pitchFamily="2" charset="-122"/>
                </a:defRPr>
              </a:lvl3pPr>
              <a:lvl4pPr marL="1600200" indent="-228600" eaLnBrk="0" hangingPunct="0">
                <a:lnSpc>
                  <a:spcPct val="120000"/>
                </a:lnSpc>
                <a:spcBef>
                  <a:spcPct val="20000"/>
                </a:spcBef>
                <a:buChar char="–"/>
                <a:defRPr sz="2000">
                  <a:solidFill>
                    <a:schemeClr val="tx1"/>
                  </a:solidFill>
                  <a:latin typeface="Verdana" pitchFamily="34" charset="0"/>
                  <a:ea typeface="华文新魏" pitchFamily="2" charset="-122"/>
                </a:defRPr>
              </a:lvl4pPr>
              <a:lvl5pPr marL="2057400" indent="-228600" eaLnBrk="0" hangingPunct="0">
                <a:lnSpc>
                  <a:spcPct val="120000"/>
                </a:lnSpc>
                <a:spcBef>
                  <a:spcPct val="20000"/>
                </a:spcBef>
                <a:buChar char="»"/>
                <a:defRPr sz="2000">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buChar char="»"/>
                <a:defRPr sz="2000">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buChar char="»"/>
                <a:defRPr sz="2000">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buChar char="»"/>
                <a:defRPr sz="2000">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buChar char="»"/>
                <a:defRPr sz="2000">
                  <a:solidFill>
                    <a:schemeClr val="tx1"/>
                  </a:solidFill>
                  <a:latin typeface="Verdana" pitchFamily="34" charset="0"/>
                  <a:ea typeface="华文新魏" pitchFamily="2" charset="-122"/>
                </a:defRPr>
              </a:lvl9pPr>
            </a:lstStyle>
            <a:p>
              <a:pPr algn="ctr" eaLnBrk="1" hangingPunct="1">
                <a:lnSpc>
                  <a:spcPct val="100000"/>
                </a:lnSpc>
                <a:spcBef>
                  <a:spcPct val="50000"/>
                </a:spcBef>
                <a:buClrTx/>
                <a:buFontTx/>
                <a:buNone/>
              </a:pPr>
              <a:r>
                <a:rPr lang="zh-CN" altLang="en-US" sz="2000">
                  <a:solidFill>
                    <a:schemeClr val="tx2"/>
                  </a:solidFill>
                  <a:ea typeface="宋体" charset="-122"/>
                </a:rPr>
                <a:t>分析成功时</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1"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par>
                          <p:cTn id="8" fill="hold" nodeType="afterGroup">
                            <p:stCondLst>
                              <p:cond delay="500"/>
                            </p:stCondLst>
                            <p:childTnLst>
                              <p:par>
                                <p:cTn id="9" presetID="22" presetClass="entr" presetSubtype="1"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up)">
                                      <p:cBhvr>
                                        <p:cTn id="1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标题 1"/>
          <p:cNvSpPr>
            <a:spLocks noGrp="1"/>
          </p:cNvSpPr>
          <p:nvPr>
            <p:ph type="title"/>
          </p:nvPr>
        </p:nvSpPr>
        <p:spPr/>
        <p:txBody>
          <a:bodyPr/>
          <a:lstStyle/>
          <a:p>
            <a:r>
              <a:rPr lang="zh-CN" altLang="en-US" smtClean="0"/>
              <a:t>例</a:t>
            </a:r>
            <a:r>
              <a:rPr lang="en-US" altLang="zh-CN" smtClean="0"/>
              <a:t>……</a:t>
            </a:r>
            <a:r>
              <a:rPr lang="zh-CN" altLang="en-US" smtClean="0"/>
              <a:t>移入</a:t>
            </a:r>
            <a:r>
              <a:rPr lang="en-US" altLang="zh-CN" smtClean="0"/>
              <a:t>-</a:t>
            </a:r>
            <a:r>
              <a:rPr lang="zh-CN" altLang="en-US" smtClean="0"/>
              <a:t>归约语法分析技术</a:t>
            </a:r>
          </a:p>
        </p:txBody>
      </p:sp>
      <p:sp>
        <p:nvSpPr>
          <p:cNvPr id="16387" name="内容占位符 2"/>
          <p:cNvSpPr>
            <a:spLocks noGrp="1"/>
          </p:cNvSpPr>
          <p:nvPr>
            <p:ph idx="1"/>
          </p:nvPr>
        </p:nvSpPr>
        <p:spPr>
          <a:xfrm>
            <a:off x="457200" y="1066800"/>
            <a:ext cx="8229600" cy="762000"/>
          </a:xfrm>
        </p:spPr>
        <p:txBody>
          <a:bodyPr/>
          <a:lstStyle/>
          <a:p>
            <a:r>
              <a:rPr lang="zh-CN" altLang="en-US" smtClean="0"/>
              <a:t>例：输入串</a:t>
            </a:r>
            <a:r>
              <a:rPr lang="en-US" altLang="zh-CN" i="1" smtClean="0"/>
              <a:t>id</a:t>
            </a:r>
            <a:r>
              <a:rPr lang="en-US" altLang="zh-CN" i="1" baseline="-25000" smtClean="0"/>
              <a:t>1</a:t>
            </a:r>
            <a:r>
              <a:rPr lang="en-US" altLang="zh-CN" i="1" smtClean="0"/>
              <a:t>*id</a:t>
            </a:r>
            <a:r>
              <a:rPr lang="en-US" altLang="zh-CN" i="1" baseline="-25000" smtClean="0"/>
              <a:t>2</a:t>
            </a:r>
            <a:r>
              <a:rPr lang="zh-CN" altLang="en-US" smtClean="0"/>
              <a:t>的移入</a:t>
            </a:r>
            <a:r>
              <a:rPr lang="en-US" altLang="zh-CN" smtClean="0"/>
              <a:t>-</a:t>
            </a:r>
            <a:r>
              <a:rPr lang="zh-CN" altLang="en-US" smtClean="0"/>
              <a:t>归约过程</a:t>
            </a:r>
          </a:p>
        </p:txBody>
      </p:sp>
      <p:sp>
        <p:nvSpPr>
          <p:cNvPr id="4" name="灯片编号占位符 3"/>
          <p:cNvSpPr>
            <a:spLocks noGrp="1"/>
          </p:cNvSpPr>
          <p:nvPr>
            <p:ph type="sldNum" sz="quarter" idx="4294967295"/>
          </p:nvPr>
        </p:nvSpPr>
        <p:spPr>
          <a:xfrm>
            <a:off x="7010400" y="6553200"/>
            <a:ext cx="2133600" cy="254000"/>
          </a:xfrm>
        </p:spPr>
        <p:txBody>
          <a:bodyPr/>
          <a:lstStyle/>
          <a:p>
            <a:pPr>
              <a:defRPr/>
            </a:pPr>
            <a:fld id="{0491297C-0143-4807-AD40-1FC3E0B4307A}" type="slidenum">
              <a:rPr lang="zh-CN" altLang="en-US" smtClean="0"/>
              <a:pPr>
                <a:defRPr/>
              </a:pPr>
              <a:t>14</a:t>
            </a:fld>
            <a:endParaRPr lang="en-US" altLang="zh-CN"/>
          </a:p>
        </p:txBody>
      </p:sp>
      <p:pic>
        <p:nvPicPr>
          <p:cNvPr id="1638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2057400"/>
            <a:ext cx="6865938" cy="441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2"/>
          <p:cNvPicPr>
            <a:picLocks noChangeAspect="1" noChangeArrowheads="1"/>
          </p:cNvPicPr>
          <p:nvPr/>
        </p:nvPicPr>
        <p:blipFill>
          <a:blip r:embed="rId3"/>
          <a:srcRect/>
          <a:stretch>
            <a:fillRect/>
          </a:stretch>
        </p:blipFill>
        <p:spPr bwMode="auto">
          <a:xfrm>
            <a:off x="5943600" y="1066800"/>
            <a:ext cx="2755900" cy="1074738"/>
          </a:xfrm>
          <a:prstGeom prst="rect">
            <a:avLst/>
          </a:prstGeom>
          <a:noFill/>
          <a:ln w="9525">
            <a:solidFill>
              <a:schemeClr val="accent5">
                <a:lumMod val="40000"/>
                <a:lumOff val="60000"/>
              </a:schemeClr>
            </a:solidFill>
            <a:miter lim="800000"/>
            <a:headEnd/>
            <a:tailEnd/>
          </a:ln>
          <a:effectLst/>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标题 3"/>
          <p:cNvSpPr>
            <a:spLocks noGrp="1"/>
          </p:cNvSpPr>
          <p:nvPr>
            <p:ph type="title"/>
          </p:nvPr>
        </p:nvSpPr>
        <p:spPr/>
        <p:txBody>
          <a:bodyPr/>
          <a:lstStyle/>
          <a:p>
            <a:r>
              <a:rPr lang="zh-CN" altLang="en-US" smtClean="0"/>
              <a:t>移入</a:t>
            </a:r>
            <a:r>
              <a:rPr lang="en-US" altLang="zh-CN" smtClean="0"/>
              <a:t>-</a:t>
            </a:r>
            <a:r>
              <a:rPr lang="zh-CN" altLang="en-US" smtClean="0"/>
              <a:t>归约语法分析技术</a:t>
            </a:r>
          </a:p>
        </p:txBody>
      </p:sp>
      <p:sp>
        <p:nvSpPr>
          <p:cNvPr id="20483" name="内容占位符 4"/>
          <p:cNvSpPr>
            <a:spLocks noGrp="1"/>
          </p:cNvSpPr>
          <p:nvPr>
            <p:ph idx="1"/>
          </p:nvPr>
        </p:nvSpPr>
        <p:spPr/>
        <p:txBody>
          <a:bodyPr/>
          <a:lstStyle/>
          <a:p>
            <a:pPr>
              <a:defRPr/>
            </a:pPr>
            <a:r>
              <a:rPr lang="zh-CN" altLang="en-US" dirty="0" smtClean="0"/>
              <a:t>移入</a:t>
            </a:r>
            <a:r>
              <a:rPr lang="en-US" altLang="zh-CN" dirty="0" smtClean="0"/>
              <a:t>-</a:t>
            </a:r>
            <a:r>
              <a:rPr lang="zh-CN" altLang="en-US" dirty="0" smtClean="0"/>
              <a:t>归约语法分析器的动作</a:t>
            </a:r>
            <a:endParaRPr lang="en-US" altLang="zh-CN" dirty="0" smtClean="0"/>
          </a:p>
          <a:p>
            <a:pPr lvl="1">
              <a:defRPr/>
            </a:pPr>
            <a:r>
              <a:rPr lang="zh-CN" altLang="en-US" dirty="0" smtClean="0"/>
              <a:t>移入（</a:t>
            </a:r>
            <a:r>
              <a:rPr lang="en-US" altLang="zh-CN" i="1" dirty="0" smtClean="0"/>
              <a:t>shift</a:t>
            </a:r>
            <a:r>
              <a:rPr lang="zh-CN" altLang="en-US" dirty="0" smtClean="0"/>
              <a:t>）将下一个输入符号移进栈的顶端</a:t>
            </a:r>
            <a:endParaRPr lang="en-US" altLang="zh-CN" dirty="0" smtClean="0"/>
          </a:p>
          <a:p>
            <a:pPr lvl="1">
              <a:defRPr/>
            </a:pPr>
            <a:r>
              <a:rPr lang="zh-CN" altLang="en-US" dirty="0" smtClean="0"/>
              <a:t>归约（</a:t>
            </a:r>
            <a:r>
              <a:rPr lang="en-US" altLang="zh-CN" i="1" dirty="0" smtClean="0"/>
              <a:t>reduce</a:t>
            </a:r>
            <a:r>
              <a:rPr lang="zh-CN" altLang="en-US" dirty="0" smtClean="0"/>
              <a:t>）被归约的符号串（句柄）的右端必然是栈顶，语法分析器在栈中确定这个串的左端，并决定用哪个非终结符号来替换这个串</a:t>
            </a:r>
            <a:endParaRPr lang="en-US" altLang="zh-CN" dirty="0" smtClean="0"/>
          </a:p>
          <a:p>
            <a:pPr lvl="1">
              <a:defRPr/>
            </a:pPr>
            <a:r>
              <a:rPr lang="zh-CN" altLang="en-US" dirty="0" smtClean="0"/>
              <a:t>接受（</a:t>
            </a:r>
            <a:r>
              <a:rPr lang="en-US" altLang="zh-CN" i="1" dirty="0" smtClean="0"/>
              <a:t>accept</a:t>
            </a:r>
            <a:r>
              <a:rPr lang="zh-CN" altLang="en-US" dirty="0" smtClean="0"/>
              <a:t>）宣布语法分析过程成功完成</a:t>
            </a:r>
            <a:endParaRPr lang="en-US" altLang="zh-CN" dirty="0" smtClean="0"/>
          </a:p>
          <a:p>
            <a:pPr lvl="1">
              <a:defRPr/>
            </a:pPr>
            <a:r>
              <a:rPr lang="zh-CN" altLang="en-US" dirty="0" smtClean="0"/>
              <a:t>报错（</a:t>
            </a:r>
            <a:r>
              <a:rPr lang="en-US" altLang="zh-CN" i="1" dirty="0" smtClean="0"/>
              <a:t>error</a:t>
            </a:r>
            <a:r>
              <a:rPr lang="zh-CN" altLang="en-US" dirty="0" smtClean="0"/>
              <a:t>）发现一个语法错误，并调用错误恢复例程</a:t>
            </a:r>
            <a:endParaRPr lang="en-US" altLang="zh-CN" dirty="0" smtClean="0"/>
          </a:p>
          <a:p>
            <a:pPr>
              <a:defRPr/>
            </a:pPr>
            <a:r>
              <a:rPr lang="zh-CN" altLang="en-US" dirty="0" smtClean="0"/>
              <a:t>移入</a:t>
            </a:r>
            <a:r>
              <a:rPr lang="en-US" altLang="zh-CN" dirty="0" smtClean="0"/>
              <a:t>-</a:t>
            </a:r>
            <a:r>
              <a:rPr lang="zh-CN" altLang="en-US" dirty="0" smtClean="0"/>
              <a:t>归约语法分析过程的性质</a:t>
            </a:r>
            <a:endParaRPr lang="en-US" altLang="zh-CN" dirty="0" smtClean="0"/>
          </a:p>
          <a:p>
            <a:pPr lvl="1">
              <a:defRPr/>
            </a:pPr>
            <a:r>
              <a:rPr lang="zh-CN" altLang="en-US" dirty="0" smtClean="0"/>
              <a:t>句柄总是出现在栈的顶端，绝不会出现在栈的中间（对应最左端的二代子树）</a:t>
            </a:r>
            <a:endParaRPr lang="en-US" altLang="zh-CN" dirty="0" smtClean="0"/>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标题 3"/>
          <p:cNvSpPr>
            <a:spLocks noGrp="1"/>
          </p:cNvSpPr>
          <p:nvPr>
            <p:ph type="title"/>
          </p:nvPr>
        </p:nvSpPr>
        <p:spPr/>
        <p:txBody>
          <a:bodyPr/>
          <a:lstStyle/>
          <a:p>
            <a:r>
              <a:rPr lang="zh-CN" altLang="en-US" smtClean="0"/>
              <a:t>移入</a:t>
            </a:r>
            <a:r>
              <a:rPr lang="en-US" altLang="zh-CN" smtClean="0"/>
              <a:t>-</a:t>
            </a:r>
            <a:r>
              <a:rPr lang="zh-CN" altLang="en-US" smtClean="0"/>
              <a:t>归约语法分析中的冲突</a:t>
            </a:r>
          </a:p>
        </p:txBody>
      </p:sp>
      <p:sp>
        <p:nvSpPr>
          <p:cNvPr id="24579" name="内容占位符 4"/>
          <p:cNvSpPr>
            <a:spLocks noGrp="1"/>
          </p:cNvSpPr>
          <p:nvPr>
            <p:ph idx="1"/>
          </p:nvPr>
        </p:nvSpPr>
        <p:spPr>
          <a:xfrm>
            <a:off x="457200" y="1371600"/>
            <a:ext cx="8229600" cy="5181600"/>
          </a:xfrm>
        </p:spPr>
        <p:txBody>
          <a:bodyPr/>
          <a:lstStyle/>
          <a:p>
            <a:pPr>
              <a:defRPr/>
            </a:pPr>
            <a:r>
              <a:rPr lang="zh-CN" altLang="en-US" dirty="0" smtClean="0"/>
              <a:t>有些上下文无关文法不能使用移入</a:t>
            </a:r>
            <a:r>
              <a:rPr lang="en-US" altLang="zh-CN" dirty="0" smtClean="0"/>
              <a:t>-</a:t>
            </a:r>
            <a:r>
              <a:rPr lang="zh-CN" altLang="en-US" dirty="0" smtClean="0"/>
              <a:t>归约语法分析技术</a:t>
            </a:r>
            <a:endParaRPr lang="en-US" altLang="zh-CN" dirty="0" smtClean="0"/>
          </a:p>
          <a:p>
            <a:pPr lvl="1">
              <a:defRPr/>
            </a:pPr>
            <a:r>
              <a:rPr lang="zh-CN" altLang="en-US" dirty="0" smtClean="0"/>
              <a:t>移入</a:t>
            </a:r>
            <a:r>
              <a:rPr lang="en-US" altLang="zh-CN" dirty="0" smtClean="0"/>
              <a:t>/</a:t>
            </a:r>
            <a:r>
              <a:rPr lang="zh-CN" altLang="en-US" dirty="0" smtClean="0"/>
              <a:t>归约冲突</a:t>
            </a:r>
            <a:endParaRPr lang="en-US" altLang="zh-CN" dirty="0" smtClean="0"/>
          </a:p>
          <a:p>
            <a:pPr lvl="2">
              <a:defRPr/>
            </a:pPr>
            <a:r>
              <a:rPr lang="zh-CN" altLang="en-US" dirty="0" smtClean="0"/>
              <a:t>即使知道了栈中的所有内容</a:t>
            </a:r>
            <a:r>
              <a:rPr lang="en-US" altLang="zh-CN" dirty="0" smtClean="0"/>
              <a:t>(</a:t>
            </a:r>
            <a:r>
              <a:rPr lang="zh-CN" altLang="en-US" dirty="0" smtClean="0">
                <a:solidFill>
                  <a:srgbClr val="FF0000"/>
                </a:solidFill>
              </a:rPr>
              <a:t>历史与当下</a:t>
            </a:r>
            <a:r>
              <a:rPr lang="zh-CN" altLang="en-US" dirty="0" smtClean="0"/>
              <a:t>）以及接下来</a:t>
            </a:r>
            <a:r>
              <a:rPr lang="en-US" altLang="zh-CN" i="1" dirty="0" smtClean="0"/>
              <a:t>k</a:t>
            </a:r>
            <a:r>
              <a:rPr lang="zh-CN" altLang="en-US" dirty="0" smtClean="0"/>
              <a:t>个输入符号</a:t>
            </a:r>
            <a:r>
              <a:rPr lang="en-US" altLang="zh-CN" dirty="0" smtClean="0"/>
              <a:t>(</a:t>
            </a:r>
            <a:r>
              <a:rPr lang="zh-CN" altLang="en-US" dirty="0" smtClean="0">
                <a:solidFill>
                  <a:srgbClr val="FF0000"/>
                </a:solidFill>
              </a:rPr>
              <a:t>未来</a:t>
            </a:r>
            <a:r>
              <a:rPr lang="zh-CN" altLang="en-US" dirty="0" smtClean="0"/>
              <a:t>），分析器仍然无法判断应该进行移入还是归约</a:t>
            </a:r>
            <a:endParaRPr lang="en-US" altLang="zh-CN" dirty="0" smtClean="0"/>
          </a:p>
          <a:p>
            <a:pPr lvl="1">
              <a:defRPr/>
            </a:pPr>
            <a:r>
              <a:rPr lang="zh-CN" altLang="en-US" dirty="0" smtClean="0"/>
              <a:t>归约</a:t>
            </a:r>
            <a:r>
              <a:rPr lang="en-US" altLang="zh-CN" dirty="0" smtClean="0"/>
              <a:t>/</a:t>
            </a:r>
            <a:r>
              <a:rPr lang="zh-CN" altLang="en-US" dirty="0" smtClean="0"/>
              <a:t>归约冲突</a:t>
            </a:r>
            <a:endParaRPr lang="en-US" altLang="zh-CN" dirty="0" smtClean="0"/>
          </a:p>
          <a:p>
            <a:pPr lvl="2">
              <a:defRPr/>
            </a:pPr>
            <a:r>
              <a:rPr lang="zh-CN" altLang="en-US" dirty="0" smtClean="0"/>
              <a:t>无法在多个可能的归约方法中选择正确的归约动作</a:t>
            </a:r>
            <a:endParaRPr lang="en-US" altLang="zh-CN" dirty="0" smtClean="0"/>
          </a:p>
          <a:p>
            <a:pPr>
              <a:defRPr/>
            </a:pPr>
            <a:r>
              <a:rPr lang="en-US" altLang="zh-CN" dirty="0" err="1" smtClean="0"/>
              <a:t>LR</a:t>
            </a:r>
            <a:r>
              <a:rPr lang="en-US" altLang="zh-CN" dirty="0" smtClean="0"/>
              <a:t>(</a:t>
            </a:r>
            <a:r>
              <a:rPr lang="en-US" altLang="zh-CN" i="1" dirty="0" smtClean="0"/>
              <a:t>k</a:t>
            </a:r>
            <a:r>
              <a:rPr lang="en-US" altLang="zh-CN" dirty="0" smtClean="0"/>
              <a:t>)</a:t>
            </a:r>
            <a:r>
              <a:rPr lang="zh-CN" altLang="en-US" dirty="0" smtClean="0"/>
              <a:t>文法</a:t>
            </a:r>
            <a:endParaRPr lang="en-US" altLang="zh-CN" dirty="0" smtClean="0"/>
          </a:p>
          <a:p>
            <a:pPr lvl="1">
              <a:defRPr/>
            </a:pPr>
            <a:r>
              <a:rPr lang="zh-CN" altLang="en-US" dirty="0" smtClean="0"/>
              <a:t>在分析过程中，在输入中至多向前看</a:t>
            </a:r>
            <a:r>
              <a:rPr lang="en-US" altLang="zh-CN" i="1" dirty="0" smtClean="0"/>
              <a:t>k</a:t>
            </a:r>
            <a:r>
              <a:rPr lang="zh-CN" altLang="en-US" dirty="0" smtClean="0"/>
              <a:t>个符号，就能确定分析器的动作</a:t>
            </a:r>
            <a:endParaRPr lang="en-US" altLang="zh-CN" dirty="0" smtClean="0"/>
          </a:p>
          <a:p>
            <a:pPr lvl="1">
              <a:defRPr/>
            </a:pPr>
            <a:r>
              <a:rPr lang="zh-CN" altLang="en-US" dirty="0" smtClean="0"/>
              <a:t>存在一些文法不是</a:t>
            </a:r>
            <a:r>
              <a:rPr lang="en-US" altLang="zh-CN" dirty="0" err="1" smtClean="0"/>
              <a:t>LR</a:t>
            </a:r>
            <a:r>
              <a:rPr lang="en-US" altLang="zh-CN" dirty="0" smtClean="0"/>
              <a:t>(</a:t>
            </a:r>
            <a:r>
              <a:rPr lang="en-US" altLang="zh-CN" i="1" dirty="0" smtClean="0"/>
              <a:t>k</a:t>
            </a:r>
            <a:r>
              <a:rPr lang="en-US" altLang="zh-CN" dirty="0" smtClean="0"/>
              <a:t>)</a:t>
            </a:r>
            <a:r>
              <a:rPr lang="zh-CN" altLang="en-US" dirty="0" smtClean="0"/>
              <a:t>文法，即无论</a:t>
            </a:r>
            <a:r>
              <a:rPr lang="en-US" altLang="zh-CN" i="1" dirty="0" smtClean="0"/>
              <a:t>k</a:t>
            </a:r>
            <a:r>
              <a:rPr lang="zh-CN" altLang="en-US" dirty="0" smtClean="0"/>
              <a:t>取多大的值，都无法消除冲突</a:t>
            </a:r>
          </a:p>
        </p:txBody>
      </p:sp>
      <p:sp>
        <p:nvSpPr>
          <p:cNvPr id="3" name="灯片编号占位符 2"/>
          <p:cNvSpPr>
            <a:spLocks noGrp="1"/>
          </p:cNvSpPr>
          <p:nvPr>
            <p:ph type="sldNum" sz="quarter" idx="10"/>
          </p:nvPr>
        </p:nvSpPr>
        <p:spPr/>
        <p:txBody>
          <a:bodyPr/>
          <a:lstStyle/>
          <a:p>
            <a:pPr>
              <a:defRPr/>
            </a:pPr>
            <a:fld id="{36B4F100-F012-4E0E-96F7-2D829D08A1F0}" type="slidenum">
              <a:rPr lang="zh-CN" altLang="en-US" smtClean="0"/>
              <a:pPr>
                <a:defRPr/>
              </a:pPr>
              <a:t>16</a:t>
            </a:fld>
            <a:endParaRPr lang="en-US" altLang="zh-CN"/>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标题 1"/>
          <p:cNvSpPr>
            <a:spLocks noGrp="1"/>
          </p:cNvSpPr>
          <p:nvPr>
            <p:ph type="title"/>
          </p:nvPr>
        </p:nvSpPr>
        <p:spPr/>
        <p:txBody>
          <a:bodyPr/>
          <a:lstStyle/>
          <a:p>
            <a:r>
              <a:rPr lang="zh-CN" altLang="en-US" smtClean="0"/>
              <a:t>移入</a:t>
            </a:r>
            <a:r>
              <a:rPr lang="en-US" altLang="zh-CN" smtClean="0"/>
              <a:t>/</a:t>
            </a:r>
            <a:r>
              <a:rPr lang="zh-CN" altLang="en-US" smtClean="0"/>
              <a:t>归约冲突</a:t>
            </a:r>
          </a:p>
        </p:txBody>
      </p:sp>
      <p:sp>
        <p:nvSpPr>
          <p:cNvPr id="25603" name="内容占位符 2"/>
          <p:cNvSpPr>
            <a:spLocks noGrp="1"/>
          </p:cNvSpPr>
          <p:nvPr>
            <p:ph idx="1"/>
          </p:nvPr>
        </p:nvSpPr>
        <p:spPr>
          <a:xfrm>
            <a:off x="457200" y="1295400"/>
            <a:ext cx="4267200" cy="1752600"/>
          </a:xfrm>
        </p:spPr>
        <p:txBody>
          <a:bodyPr/>
          <a:lstStyle/>
          <a:p>
            <a:pPr>
              <a:defRPr/>
            </a:pPr>
            <a:r>
              <a:rPr lang="zh-CN" altLang="en-US" dirty="0" smtClean="0"/>
              <a:t>二义性文法不是</a:t>
            </a:r>
            <a:r>
              <a:rPr lang="en-US" altLang="zh-CN" dirty="0" err="1" smtClean="0"/>
              <a:t>LR</a:t>
            </a:r>
            <a:r>
              <a:rPr lang="zh-CN" altLang="en-US" dirty="0" smtClean="0"/>
              <a:t>的</a:t>
            </a:r>
            <a:endParaRPr lang="en-US" altLang="zh-CN" dirty="0" smtClean="0"/>
          </a:p>
          <a:p>
            <a:pPr lvl="1">
              <a:defRPr/>
            </a:pPr>
            <a:r>
              <a:rPr lang="zh-CN" altLang="en-US" dirty="0" smtClean="0">
                <a:solidFill>
                  <a:srgbClr val="FF0000"/>
                </a:solidFill>
              </a:rPr>
              <a:t>经过修正</a:t>
            </a:r>
            <a:r>
              <a:rPr lang="zh-CN" altLang="en-US" dirty="0" smtClean="0"/>
              <a:t>的移入</a:t>
            </a:r>
            <a:r>
              <a:rPr lang="en-US" altLang="zh-CN" dirty="0" smtClean="0"/>
              <a:t>-</a:t>
            </a:r>
            <a:r>
              <a:rPr lang="zh-CN" altLang="en-US" dirty="0" smtClean="0"/>
              <a:t>归约语法分析技术可以对某些二义性文法进行语法分析</a:t>
            </a:r>
          </a:p>
        </p:txBody>
      </p:sp>
      <p:sp>
        <p:nvSpPr>
          <p:cNvPr id="4" name="灯片编号占位符 3"/>
          <p:cNvSpPr>
            <a:spLocks noGrp="1"/>
          </p:cNvSpPr>
          <p:nvPr>
            <p:ph type="sldNum" sz="quarter" idx="10"/>
          </p:nvPr>
        </p:nvSpPr>
        <p:spPr/>
        <p:txBody>
          <a:bodyPr/>
          <a:lstStyle/>
          <a:p>
            <a:pPr>
              <a:defRPr/>
            </a:pPr>
            <a:fld id="{3C09087C-828B-4067-B09A-73C01B4A2A64}" type="slidenum">
              <a:rPr lang="zh-CN" altLang="en-US" smtClean="0"/>
              <a:pPr>
                <a:defRPr/>
              </a:pPr>
              <a:t>17</a:t>
            </a:fld>
            <a:endParaRPr lang="en-US" altLang="zh-CN"/>
          </a:p>
        </p:txBody>
      </p:sp>
      <p:pic>
        <p:nvPicPr>
          <p:cNvPr id="22533"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1038" y="3198813"/>
            <a:ext cx="8081962" cy="3201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p:cNvSpPr/>
          <p:nvPr/>
        </p:nvSpPr>
        <p:spPr>
          <a:xfrm>
            <a:off x="4343400" y="4799806"/>
            <a:ext cx="1600200" cy="38179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4994" name="Picture 2"/>
          <p:cNvPicPr>
            <a:picLocks noChangeAspect="1" noChangeArrowheads="1"/>
          </p:cNvPicPr>
          <p:nvPr/>
        </p:nvPicPr>
        <p:blipFill>
          <a:blip r:embed="rId3"/>
          <a:srcRect/>
          <a:stretch>
            <a:fillRect/>
          </a:stretch>
        </p:blipFill>
        <p:spPr bwMode="auto">
          <a:xfrm>
            <a:off x="4702175" y="1905000"/>
            <a:ext cx="4289425" cy="990600"/>
          </a:xfrm>
          <a:prstGeom prst="rect">
            <a:avLst/>
          </a:prstGeom>
          <a:noFill/>
          <a:ln w="9525">
            <a:solidFill>
              <a:schemeClr val="accent5">
                <a:lumMod val="40000"/>
                <a:lumOff val="60000"/>
              </a:schemeClr>
            </a:solidFill>
            <a:miter lim="800000"/>
            <a:headEnd/>
            <a:tailEnd/>
          </a:ln>
          <a:effectLst/>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标题 1"/>
          <p:cNvSpPr>
            <a:spLocks noGrp="1"/>
          </p:cNvSpPr>
          <p:nvPr>
            <p:ph type="title"/>
          </p:nvPr>
        </p:nvSpPr>
        <p:spPr/>
        <p:txBody>
          <a:bodyPr/>
          <a:lstStyle/>
          <a:p>
            <a:r>
              <a:rPr lang="zh-CN" altLang="en-US" smtClean="0"/>
              <a:t>归约</a:t>
            </a:r>
            <a:r>
              <a:rPr lang="en-US" altLang="zh-CN" smtClean="0"/>
              <a:t>/</a:t>
            </a:r>
            <a:r>
              <a:rPr lang="zh-CN" altLang="en-US" smtClean="0"/>
              <a:t>归约冲突</a:t>
            </a:r>
          </a:p>
        </p:txBody>
      </p:sp>
      <p:sp>
        <p:nvSpPr>
          <p:cNvPr id="26627" name="内容占位符 2"/>
          <p:cNvSpPr>
            <a:spLocks noGrp="1"/>
          </p:cNvSpPr>
          <p:nvPr>
            <p:ph idx="1"/>
          </p:nvPr>
        </p:nvSpPr>
        <p:spPr>
          <a:xfrm>
            <a:off x="457200" y="1371600"/>
            <a:ext cx="8229600" cy="1066800"/>
          </a:xfrm>
        </p:spPr>
        <p:txBody>
          <a:bodyPr/>
          <a:lstStyle/>
          <a:p>
            <a:pPr>
              <a:defRPr/>
            </a:pPr>
            <a:r>
              <a:rPr lang="zh-CN" altLang="en-US" sz="2200" smtClean="0"/>
              <a:t>在已经确认找到了句柄的时候，不能根据栈中内容和下一个输入符号确定应该使用哪个产生式归约</a:t>
            </a:r>
          </a:p>
        </p:txBody>
      </p:sp>
      <p:sp>
        <p:nvSpPr>
          <p:cNvPr id="4" name="灯片编号占位符 3"/>
          <p:cNvSpPr>
            <a:spLocks noGrp="1"/>
          </p:cNvSpPr>
          <p:nvPr>
            <p:ph type="sldNum" sz="quarter" idx="10"/>
          </p:nvPr>
        </p:nvSpPr>
        <p:spPr/>
        <p:txBody>
          <a:bodyPr/>
          <a:lstStyle/>
          <a:p>
            <a:pPr>
              <a:defRPr/>
            </a:pPr>
            <a:fld id="{3B839C3C-9636-44F4-A7B0-FE799BABE671}" type="slidenum">
              <a:rPr lang="zh-CN" altLang="en-US" smtClean="0"/>
              <a:pPr>
                <a:defRPr/>
              </a:pPr>
              <a:t>18</a:t>
            </a:fld>
            <a:endParaRPr lang="en-US" altLang="zh-CN"/>
          </a:p>
        </p:txBody>
      </p:sp>
      <p:pic>
        <p:nvPicPr>
          <p:cNvPr id="23557"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81400" y="2362200"/>
            <a:ext cx="5562600" cy="195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8"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5575" y="4572000"/>
            <a:ext cx="8836025"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9"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895600"/>
            <a:ext cx="3405188"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矩形 7"/>
          <p:cNvSpPr/>
          <p:nvPr/>
        </p:nvSpPr>
        <p:spPr>
          <a:xfrm>
            <a:off x="4609446" y="3505200"/>
            <a:ext cx="2248554" cy="3048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4609446" y="4114800"/>
            <a:ext cx="2248554" cy="3048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标题 1"/>
          <p:cNvSpPr>
            <a:spLocks noGrp="1"/>
          </p:cNvSpPr>
          <p:nvPr>
            <p:ph type="title"/>
          </p:nvPr>
        </p:nvSpPr>
        <p:spPr/>
        <p:txBody>
          <a:bodyPr/>
          <a:lstStyle/>
          <a:p>
            <a:r>
              <a:rPr lang="zh-CN" altLang="en-US" smtClean="0"/>
              <a:t>练习</a:t>
            </a:r>
            <a:r>
              <a:rPr lang="en-US" altLang="zh-CN" smtClean="0"/>
              <a:t>4.5</a:t>
            </a:r>
            <a:endParaRPr lang="zh-CN" altLang="en-US" smtClean="0"/>
          </a:p>
        </p:txBody>
      </p:sp>
      <p:sp>
        <p:nvSpPr>
          <p:cNvPr id="4" name="灯片编号占位符 3"/>
          <p:cNvSpPr>
            <a:spLocks noGrp="1"/>
          </p:cNvSpPr>
          <p:nvPr>
            <p:ph type="sldNum" sz="quarter" idx="10"/>
          </p:nvPr>
        </p:nvSpPr>
        <p:spPr/>
        <p:txBody>
          <a:bodyPr/>
          <a:lstStyle/>
          <a:p>
            <a:pPr>
              <a:defRPr/>
            </a:pPr>
            <a:fld id="{49565929-42F3-4B5C-BD48-7B9FC0495EC4}" type="slidenum">
              <a:rPr lang="zh-CN" altLang="en-US" smtClean="0"/>
              <a:pPr>
                <a:defRPr/>
              </a:pPr>
              <a:t>19</a:t>
            </a:fld>
            <a:endParaRPr lang="en-US" altLang="zh-CN"/>
          </a:p>
        </p:txBody>
      </p:sp>
      <p:pic>
        <p:nvPicPr>
          <p:cNvPr id="2458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60338" y="1752600"/>
            <a:ext cx="8831262" cy="4067175"/>
          </a:xfrm>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副标题 5"/>
          <p:cNvSpPr>
            <a:spLocks noGrp="1"/>
          </p:cNvSpPr>
          <p:nvPr>
            <p:ph type="subTitle" idx="1"/>
          </p:nvPr>
        </p:nvSpPr>
        <p:spPr/>
        <p:txBody>
          <a:bodyPr/>
          <a:lstStyle/>
          <a:p>
            <a:endParaRPr lang="zh-CN" altLang="en-US" smtClean="0"/>
          </a:p>
        </p:txBody>
      </p:sp>
      <p:sp>
        <p:nvSpPr>
          <p:cNvPr id="5123" name="标题 4"/>
          <p:cNvSpPr>
            <a:spLocks noGrp="1"/>
          </p:cNvSpPr>
          <p:nvPr>
            <p:ph type="ctrTitle"/>
          </p:nvPr>
        </p:nvSpPr>
        <p:spPr/>
        <p:txBody>
          <a:bodyPr/>
          <a:lstStyle/>
          <a:p>
            <a:r>
              <a:rPr lang="zh-CN" altLang="en-US" smtClean="0"/>
              <a:t>自底向上的语法分析</a:t>
            </a:r>
          </a:p>
        </p:txBody>
      </p:sp>
      <p:sp>
        <p:nvSpPr>
          <p:cNvPr id="5124" name="灯片编号占位符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lnSpc>
                <a:spcPct val="120000"/>
              </a:lnSpc>
              <a:spcBef>
                <a:spcPct val="20000"/>
              </a:spcBef>
              <a:buClr>
                <a:schemeClr val="hlink"/>
              </a:buClr>
              <a:buFont typeface="Wingdings" pitchFamily="2" charset="2"/>
              <a:buChar char="v"/>
              <a:defRPr sz="24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buChar char="§"/>
              <a:defRPr sz="22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buChar char="•"/>
              <a:defRPr sz="2000">
                <a:solidFill>
                  <a:schemeClr val="tx1"/>
                </a:solidFill>
                <a:latin typeface="Verdana" pitchFamily="34" charset="0"/>
                <a:ea typeface="华文新魏" pitchFamily="2" charset="-122"/>
              </a:defRPr>
            </a:lvl3pPr>
            <a:lvl4pPr marL="1600200" indent="-228600" eaLnBrk="0" hangingPunct="0">
              <a:lnSpc>
                <a:spcPct val="120000"/>
              </a:lnSpc>
              <a:spcBef>
                <a:spcPct val="20000"/>
              </a:spcBef>
              <a:buChar char="–"/>
              <a:defRPr sz="2000">
                <a:solidFill>
                  <a:schemeClr val="tx1"/>
                </a:solidFill>
                <a:latin typeface="Verdana" pitchFamily="34" charset="0"/>
                <a:ea typeface="华文新魏" pitchFamily="2" charset="-122"/>
              </a:defRPr>
            </a:lvl4pPr>
            <a:lvl5pPr marL="2057400" indent="-228600" eaLnBrk="0" hangingPunct="0">
              <a:lnSpc>
                <a:spcPct val="120000"/>
              </a:lnSpc>
              <a:spcBef>
                <a:spcPct val="20000"/>
              </a:spcBef>
              <a:buChar char="»"/>
              <a:defRPr sz="2000">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buChar char="»"/>
              <a:defRPr sz="2000">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buChar char="»"/>
              <a:defRPr sz="2000">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buChar char="»"/>
              <a:defRPr sz="2000">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buChar char="»"/>
              <a:defRPr sz="2000">
                <a:solidFill>
                  <a:schemeClr val="tx1"/>
                </a:solidFill>
                <a:latin typeface="Verdana" pitchFamily="34" charset="0"/>
                <a:ea typeface="华文新魏" pitchFamily="2" charset="-122"/>
              </a:defRPr>
            </a:lvl9pPr>
          </a:lstStyle>
          <a:p>
            <a:pPr eaLnBrk="1" hangingPunct="1">
              <a:lnSpc>
                <a:spcPct val="100000"/>
              </a:lnSpc>
              <a:spcBef>
                <a:spcPct val="0"/>
              </a:spcBef>
              <a:buClrTx/>
              <a:buFontTx/>
              <a:buNone/>
            </a:pPr>
            <a:fld id="{BB7920D4-C4F1-4E2B-AE0D-B9AB5B218644}" type="slidenum">
              <a:rPr lang="zh-CN" altLang="en-US" sz="1200" smtClean="0">
                <a:solidFill>
                  <a:schemeClr val="bg1"/>
                </a:solidFill>
                <a:latin typeface="Arial" charset="0"/>
                <a:ea typeface="宋体" charset="-122"/>
              </a:rPr>
              <a:pPr eaLnBrk="1" hangingPunct="1">
                <a:lnSpc>
                  <a:spcPct val="100000"/>
                </a:lnSpc>
                <a:spcBef>
                  <a:spcPct val="0"/>
                </a:spcBef>
                <a:buClrTx/>
                <a:buFontTx/>
                <a:buNone/>
              </a:pPr>
              <a:t>2</a:t>
            </a:fld>
            <a:endParaRPr lang="en-US" altLang="zh-CN" sz="1200" smtClean="0">
              <a:solidFill>
                <a:schemeClr val="bg1"/>
              </a:solidFill>
              <a:latin typeface="Arial" charset="0"/>
              <a:ea typeface="宋体" charset="-122"/>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副标题 5"/>
          <p:cNvSpPr>
            <a:spLocks noGrp="1"/>
          </p:cNvSpPr>
          <p:nvPr>
            <p:ph type="subTitle" idx="1"/>
          </p:nvPr>
        </p:nvSpPr>
        <p:spPr/>
        <p:txBody>
          <a:bodyPr/>
          <a:lstStyle/>
          <a:p>
            <a:r>
              <a:rPr lang="en-US" altLang="zh-CN" smtClean="0"/>
              <a:t>LR</a:t>
            </a:r>
            <a:r>
              <a:rPr lang="zh-CN" altLang="en-US" smtClean="0"/>
              <a:t>语法分析技术介绍</a:t>
            </a:r>
          </a:p>
        </p:txBody>
      </p:sp>
      <p:sp>
        <p:nvSpPr>
          <p:cNvPr id="25603" name="标题 4"/>
          <p:cNvSpPr>
            <a:spLocks noGrp="1"/>
          </p:cNvSpPr>
          <p:nvPr>
            <p:ph type="ctrTitle"/>
          </p:nvPr>
        </p:nvSpPr>
        <p:spPr/>
        <p:txBody>
          <a:bodyPr/>
          <a:lstStyle/>
          <a:p>
            <a:r>
              <a:rPr lang="zh-CN" altLang="en-US" smtClean="0"/>
              <a:t>简单</a:t>
            </a:r>
            <a:r>
              <a:rPr lang="en-US" altLang="zh-CN" smtClean="0"/>
              <a:t>LR</a:t>
            </a:r>
            <a:r>
              <a:rPr lang="zh-CN" altLang="en-US" smtClean="0"/>
              <a:t>技术</a:t>
            </a:r>
          </a:p>
        </p:txBody>
      </p:sp>
      <p:sp>
        <p:nvSpPr>
          <p:cNvPr id="25604" name="灯片编号占位符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lnSpc>
                <a:spcPct val="120000"/>
              </a:lnSpc>
              <a:spcBef>
                <a:spcPct val="20000"/>
              </a:spcBef>
              <a:buClr>
                <a:schemeClr val="hlink"/>
              </a:buClr>
              <a:buFont typeface="Wingdings" pitchFamily="2" charset="2"/>
              <a:buChar char="v"/>
              <a:defRPr sz="24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buChar char="§"/>
              <a:defRPr sz="22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buChar char="•"/>
              <a:defRPr sz="2000">
                <a:solidFill>
                  <a:schemeClr val="tx1"/>
                </a:solidFill>
                <a:latin typeface="Verdana" pitchFamily="34" charset="0"/>
                <a:ea typeface="华文新魏" pitchFamily="2" charset="-122"/>
              </a:defRPr>
            </a:lvl3pPr>
            <a:lvl4pPr marL="1600200" indent="-228600" eaLnBrk="0" hangingPunct="0">
              <a:lnSpc>
                <a:spcPct val="120000"/>
              </a:lnSpc>
              <a:spcBef>
                <a:spcPct val="20000"/>
              </a:spcBef>
              <a:buChar char="–"/>
              <a:defRPr sz="2000">
                <a:solidFill>
                  <a:schemeClr val="tx1"/>
                </a:solidFill>
                <a:latin typeface="Verdana" pitchFamily="34" charset="0"/>
                <a:ea typeface="华文新魏" pitchFamily="2" charset="-122"/>
              </a:defRPr>
            </a:lvl4pPr>
            <a:lvl5pPr marL="2057400" indent="-228600" eaLnBrk="0" hangingPunct="0">
              <a:lnSpc>
                <a:spcPct val="120000"/>
              </a:lnSpc>
              <a:spcBef>
                <a:spcPct val="20000"/>
              </a:spcBef>
              <a:buChar char="»"/>
              <a:defRPr sz="2000">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buChar char="»"/>
              <a:defRPr sz="2000">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buChar char="»"/>
              <a:defRPr sz="2000">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buChar char="»"/>
              <a:defRPr sz="2000">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buChar char="»"/>
              <a:defRPr sz="2000">
                <a:solidFill>
                  <a:schemeClr val="tx1"/>
                </a:solidFill>
                <a:latin typeface="Verdana" pitchFamily="34" charset="0"/>
                <a:ea typeface="华文新魏" pitchFamily="2" charset="-122"/>
              </a:defRPr>
            </a:lvl9pPr>
          </a:lstStyle>
          <a:p>
            <a:pPr eaLnBrk="1" hangingPunct="1">
              <a:lnSpc>
                <a:spcPct val="100000"/>
              </a:lnSpc>
              <a:spcBef>
                <a:spcPct val="0"/>
              </a:spcBef>
              <a:buClrTx/>
              <a:buFontTx/>
              <a:buNone/>
            </a:pPr>
            <a:fld id="{C2C357B3-472F-4FAD-ACE8-ABFF2E6E4837}" type="slidenum">
              <a:rPr lang="zh-CN" altLang="en-US" sz="1200" smtClean="0">
                <a:solidFill>
                  <a:schemeClr val="bg1"/>
                </a:solidFill>
                <a:latin typeface="Arial" charset="0"/>
                <a:ea typeface="宋体" charset="-122"/>
              </a:rPr>
              <a:pPr eaLnBrk="1" hangingPunct="1">
                <a:lnSpc>
                  <a:spcPct val="100000"/>
                </a:lnSpc>
                <a:spcBef>
                  <a:spcPct val="0"/>
                </a:spcBef>
                <a:buClrTx/>
                <a:buFontTx/>
                <a:buNone/>
              </a:pPr>
              <a:t>20</a:t>
            </a:fld>
            <a:endParaRPr lang="en-US" altLang="zh-CN" sz="1200" smtClean="0">
              <a:solidFill>
                <a:schemeClr val="bg1"/>
              </a:solidFill>
              <a:latin typeface="Arial" charset="0"/>
              <a:ea typeface="宋体" charset="-122"/>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标题 1"/>
          <p:cNvSpPr>
            <a:spLocks noGrp="1"/>
          </p:cNvSpPr>
          <p:nvPr>
            <p:ph type="title"/>
          </p:nvPr>
        </p:nvSpPr>
        <p:spPr/>
        <p:txBody>
          <a:bodyPr/>
          <a:lstStyle/>
          <a:p>
            <a:r>
              <a:rPr lang="en-US" altLang="zh-CN" smtClean="0"/>
              <a:t>LR</a:t>
            </a:r>
            <a:r>
              <a:rPr lang="zh-CN" altLang="en-US" smtClean="0"/>
              <a:t>语法分析技术介绍</a:t>
            </a:r>
          </a:p>
        </p:txBody>
      </p:sp>
      <p:sp>
        <p:nvSpPr>
          <p:cNvPr id="29699" name="内容占位符 2"/>
          <p:cNvSpPr>
            <a:spLocks noGrp="1"/>
          </p:cNvSpPr>
          <p:nvPr>
            <p:ph idx="1"/>
          </p:nvPr>
        </p:nvSpPr>
        <p:spPr/>
        <p:txBody>
          <a:bodyPr/>
          <a:lstStyle/>
          <a:p>
            <a:pPr>
              <a:defRPr/>
            </a:pPr>
            <a:r>
              <a:rPr lang="en-US" altLang="zh-CN" dirty="0" smtClean="0"/>
              <a:t>LR(</a:t>
            </a:r>
            <a:r>
              <a:rPr lang="en-US" altLang="zh-CN" i="1" dirty="0" smtClean="0"/>
              <a:t>k</a:t>
            </a:r>
            <a:r>
              <a:rPr lang="en-US" altLang="zh-CN" dirty="0" smtClean="0"/>
              <a:t>)</a:t>
            </a:r>
            <a:r>
              <a:rPr lang="zh-CN" altLang="en-US" dirty="0" smtClean="0"/>
              <a:t>语法分析</a:t>
            </a:r>
            <a:endParaRPr lang="en-US" altLang="zh-CN" i="1" dirty="0" smtClean="0"/>
          </a:p>
          <a:p>
            <a:pPr lvl="1">
              <a:defRPr/>
            </a:pPr>
            <a:r>
              <a:rPr lang="zh-CN" altLang="en-US" dirty="0" smtClean="0"/>
              <a:t>“</a:t>
            </a:r>
            <a:r>
              <a:rPr lang="en-US" altLang="zh-CN" i="1" dirty="0" smtClean="0"/>
              <a:t>L</a:t>
            </a:r>
            <a:r>
              <a:rPr lang="zh-CN" altLang="en-US" dirty="0" smtClean="0"/>
              <a:t>”表示从左向右扫描输入串，“</a:t>
            </a:r>
            <a:r>
              <a:rPr lang="en-US" altLang="zh-CN" i="1" dirty="0" smtClean="0"/>
              <a:t>R</a:t>
            </a:r>
            <a:r>
              <a:rPr lang="zh-CN" altLang="en-US" dirty="0" smtClean="0"/>
              <a:t>”表示反向构造一个最右推导序列，</a:t>
            </a:r>
            <a:r>
              <a:rPr lang="en-US" altLang="zh-CN" i="1" dirty="0" smtClean="0"/>
              <a:t>k</a:t>
            </a:r>
            <a:r>
              <a:rPr lang="zh-CN" altLang="en-US" dirty="0" smtClean="0"/>
              <a:t>表示在语法分析决策时向前看</a:t>
            </a:r>
            <a:r>
              <a:rPr lang="en-US" altLang="zh-CN" i="1" dirty="0" smtClean="0"/>
              <a:t>k</a:t>
            </a:r>
            <a:r>
              <a:rPr lang="zh-CN" altLang="en-US" dirty="0" smtClean="0"/>
              <a:t>个符号</a:t>
            </a:r>
            <a:endParaRPr lang="en-US" altLang="zh-CN" dirty="0" smtClean="0"/>
          </a:p>
          <a:p>
            <a:pPr lvl="2">
              <a:defRPr/>
            </a:pPr>
            <a:r>
              <a:rPr lang="en-US" altLang="zh-CN" i="1" dirty="0" smtClean="0"/>
              <a:t>k&lt;=1</a:t>
            </a:r>
            <a:r>
              <a:rPr lang="zh-CN" altLang="en-US" dirty="0" smtClean="0"/>
              <a:t>时有实用价值</a:t>
            </a:r>
            <a:endParaRPr lang="en-US" altLang="zh-CN" dirty="0" smtClean="0"/>
          </a:p>
          <a:p>
            <a:pPr lvl="1">
              <a:defRPr/>
            </a:pPr>
            <a:r>
              <a:rPr lang="en-US" altLang="zh-CN" dirty="0" smtClean="0"/>
              <a:t>LR(0)</a:t>
            </a:r>
            <a:r>
              <a:rPr lang="zh-CN" altLang="en-US" dirty="0" smtClean="0"/>
              <a:t>，</a:t>
            </a:r>
            <a:r>
              <a:rPr lang="en-US" altLang="zh-CN" dirty="0" smtClean="0"/>
              <a:t>SLR</a:t>
            </a:r>
            <a:r>
              <a:rPr lang="zh-CN" altLang="en-US" dirty="0" smtClean="0"/>
              <a:t>，</a:t>
            </a:r>
            <a:r>
              <a:rPr lang="en-US" altLang="zh-CN" dirty="0" smtClean="0"/>
              <a:t>LR(1)</a:t>
            </a:r>
            <a:r>
              <a:rPr lang="zh-CN" altLang="en-US" dirty="0" smtClean="0"/>
              <a:t>，</a:t>
            </a:r>
            <a:r>
              <a:rPr lang="en-US" altLang="zh-CN" dirty="0" smtClean="0"/>
              <a:t>LALR</a:t>
            </a:r>
          </a:p>
          <a:p>
            <a:pPr>
              <a:defRPr/>
            </a:pPr>
            <a:r>
              <a:rPr lang="en-US" altLang="zh-CN" dirty="0" smtClean="0"/>
              <a:t>LR</a:t>
            </a:r>
            <a:r>
              <a:rPr lang="zh-CN" altLang="en-US" dirty="0" smtClean="0"/>
              <a:t>语法分析器是表驱动的</a:t>
            </a:r>
            <a:endParaRPr lang="en-US" altLang="zh-CN" dirty="0" smtClean="0"/>
          </a:p>
          <a:p>
            <a:pPr lvl="1">
              <a:defRPr/>
            </a:pPr>
            <a:r>
              <a:rPr lang="zh-CN" altLang="en-US" dirty="0" smtClean="0"/>
              <a:t>如果能为一个文法构造出一个不含冲突的</a:t>
            </a:r>
            <a:r>
              <a:rPr lang="en-US" altLang="zh-CN" dirty="0" smtClean="0">
                <a:solidFill>
                  <a:srgbClr val="FF0000"/>
                </a:solidFill>
              </a:rPr>
              <a:t>LR</a:t>
            </a:r>
            <a:r>
              <a:rPr lang="zh-CN" altLang="en-US" dirty="0" smtClean="0">
                <a:solidFill>
                  <a:srgbClr val="FF0000"/>
                </a:solidFill>
              </a:rPr>
              <a:t>分析表</a:t>
            </a:r>
            <a:r>
              <a:rPr lang="zh-CN" altLang="en-US" dirty="0" smtClean="0"/>
              <a:t>，那么该文法就是</a:t>
            </a:r>
            <a:r>
              <a:rPr lang="en-US" altLang="zh-CN" dirty="0" smtClean="0"/>
              <a:t>LR</a:t>
            </a:r>
            <a:r>
              <a:rPr lang="zh-CN" altLang="en-US" dirty="0" smtClean="0"/>
              <a:t>文法</a:t>
            </a:r>
            <a:endParaRPr lang="en-US" altLang="zh-CN" dirty="0" smtClean="0"/>
          </a:p>
        </p:txBody>
      </p:sp>
      <p:sp>
        <p:nvSpPr>
          <p:cNvPr id="4" name="灯片编号占位符 3"/>
          <p:cNvSpPr>
            <a:spLocks noGrp="1"/>
          </p:cNvSpPr>
          <p:nvPr>
            <p:ph type="sldNum" sz="quarter" idx="10"/>
          </p:nvPr>
        </p:nvSpPr>
        <p:spPr/>
        <p:txBody>
          <a:bodyPr/>
          <a:lstStyle/>
          <a:p>
            <a:pPr>
              <a:defRPr/>
            </a:pPr>
            <a:fld id="{436E0CB2-6DB1-4376-9963-540BDEE34E04}" type="slidenum">
              <a:rPr lang="zh-CN" altLang="en-US" smtClean="0"/>
              <a:pPr>
                <a:defRPr/>
              </a:pPr>
              <a:t>21</a:t>
            </a:fld>
            <a:endParaRPr lang="en-US" altLang="zh-CN"/>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标题 1"/>
          <p:cNvSpPr>
            <a:spLocks noGrp="1"/>
          </p:cNvSpPr>
          <p:nvPr>
            <p:ph type="title"/>
          </p:nvPr>
        </p:nvSpPr>
        <p:spPr/>
        <p:txBody>
          <a:bodyPr/>
          <a:lstStyle/>
          <a:p>
            <a:r>
              <a:rPr lang="zh-CN" altLang="en-US" smtClean="0"/>
              <a:t>为什么使用</a:t>
            </a:r>
            <a:r>
              <a:rPr lang="en-US" altLang="zh-CN" smtClean="0"/>
              <a:t>LR</a:t>
            </a:r>
            <a:r>
              <a:rPr lang="zh-CN" altLang="en-US" smtClean="0"/>
              <a:t>语法分析器</a:t>
            </a:r>
          </a:p>
        </p:txBody>
      </p:sp>
      <p:sp>
        <p:nvSpPr>
          <p:cNvPr id="30723" name="内容占位符 2"/>
          <p:cNvSpPr>
            <a:spLocks noGrp="1"/>
          </p:cNvSpPr>
          <p:nvPr>
            <p:ph idx="1"/>
          </p:nvPr>
        </p:nvSpPr>
        <p:spPr/>
        <p:txBody>
          <a:bodyPr/>
          <a:lstStyle/>
          <a:p>
            <a:pPr>
              <a:lnSpc>
                <a:spcPct val="110000"/>
              </a:lnSpc>
              <a:defRPr/>
            </a:pPr>
            <a:r>
              <a:rPr lang="en-US" altLang="zh-CN" dirty="0" err="1" smtClean="0"/>
              <a:t>LR</a:t>
            </a:r>
            <a:r>
              <a:rPr lang="zh-CN" altLang="en-US" dirty="0" smtClean="0"/>
              <a:t>语法分析技术的优点</a:t>
            </a:r>
            <a:endParaRPr lang="en-US" altLang="zh-CN" dirty="0" smtClean="0"/>
          </a:p>
          <a:p>
            <a:pPr lvl="1">
              <a:lnSpc>
                <a:spcPct val="110000"/>
              </a:lnSpc>
              <a:defRPr/>
            </a:pPr>
            <a:r>
              <a:rPr lang="zh-CN" altLang="en-US" dirty="0" smtClean="0">
                <a:solidFill>
                  <a:srgbClr val="FF0000"/>
                </a:solidFill>
              </a:rPr>
              <a:t>对于几乎所有程序设计语言构造</a:t>
            </a:r>
            <a:r>
              <a:rPr lang="zh-CN" altLang="en-US" dirty="0" smtClean="0"/>
              <a:t>，只要能够写出其上下文无关文法，就能够构造出识别该构造的</a:t>
            </a:r>
            <a:r>
              <a:rPr lang="en-US" altLang="zh-CN" dirty="0" err="1" smtClean="0"/>
              <a:t>LR</a:t>
            </a:r>
            <a:r>
              <a:rPr lang="zh-CN" altLang="en-US" dirty="0" smtClean="0"/>
              <a:t>语法分析器</a:t>
            </a:r>
            <a:endParaRPr lang="en-US" altLang="zh-CN" dirty="0" smtClean="0"/>
          </a:p>
          <a:p>
            <a:pPr lvl="1">
              <a:lnSpc>
                <a:spcPct val="110000"/>
              </a:lnSpc>
              <a:defRPr/>
            </a:pPr>
            <a:r>
              <a:rPr lang="en-US" altLang="zh-CN" dirty="0" err="1" smtClean="0"/>
              <a:t>LR</a:t>
            </a:r>
            <a:r>
              <a:rPr lang="zh-CN" altLang="en-US" dirty="0" smtClean="0"/>
              <a:t>方法是已知的</a:t>
            </a:r>
            <a:r>
              <a:rPr lang="zh-CN" altLang="en-US" dirty="0" smtClean="0">
                <a:solidFill>
                  <a:srgbClr val="FF0000"/>
                </a:solidFill>
              </a:rPr>
              <a:t>最通用的无回溯移入</a:t>
            </a:r>
            <a:r>
              <a:rPr lang="en-US" altLang="zh-CN" dirty="0" smtClean="0">
                <a:solidFill>
                  <a:srgbClr val="FF0000"/>
                </a:solidFill>
              </a:rPr>
              <a:t>-</a:t>
            </a:r>
            <a:r>
              <a:rPr lang="zh-CN" altLang="en-US" dirty="0" smtClean="0">
                <a:solidFill>
                  <a:srgbClr val="FF0000"/>
                </a:solidFill>
              </a:rPr>
              <a:t>归约分析技术</a:t>
            </a:r>
            <a:r>
              <a:rPr lang="zh-CN" altLang="en-US" dirty="0" smtClean="0"/>
              <a:t>，并且其实现可以和其他更原始的移入</a:t>
            </a:r>
            <a:r>
              <a:rPr lang="en-US" altLang="zh-CN" dirty="0" smtClean="0"/>
              <a:t>-</a:t>
            </a:r>
            <a:r>
              <a:rPr lang="zh-CN" altLang="en-US" dirty="0" smtClean="0"/>
              <a:t>归约方法一样</a:t>
            </a:r>
            <a:r>
              <a:rPr lang="zh-CN" altLang="en-US" dirty="0" smtClean="0">
                <a:solidFill>
                  <a:srgbClr val="FF0000"/>
                </a:solidFill>
              </a:rPr>
              <a:t>高效</a:t>
            </a:r>
            <a:endParaRPr lang="en-US" altLang="zh-CN" dirty="0" smtClean="0">
              <a:solidFill>
                <a:srgbClr val="FF0000"/>
              </a:solidFill>
            </a:endParaRPr>
          </a:p>
          <a:p>
            <a:pPr lvl="1">
              <a:lnSpc>
                <a:spcPct val="110000"/>
              </a:lnSpc>
              <a:defRPr/>
            </a:pPr>
            <a:r>
              <a:rPr lang="en-US" altLang="zh-CN" dirty="0" err="1" smtClean="0"/>
              <a:t>LR</a:t>
            </a:r>
            <a:r>
              <a:rPr lang="zh-CN" altLang="en-US" dirty="0" smtClean="0"/>
              <a:t>语法分析器可以在对输入进行从左到右扫描时</a:t>
            </a:r>
            <a:r>
              <a:rPr lang="zh-CN" altLang="en-US" dirty="0" smtClean="0">
                <a:solidFill>
                  <a:srgbClr val="FF0000"/>
                </a:solidFill>
              </a:rPr>
              <a:t>尽可能早地检测到错误</a:t>
            </a:r>
            <a:endParaRPr lang="en-US" altLang="zh-CN" dirty="0" smtClean="0">
              <a:solidFill>
                <a:srgbClr val="FF0000"/>
              </a:solidFill>
            </a:endParaRPr>
          </a:p>
          <a:p>
            <a:pPr lvl="1">
              <a:lnSpc>
                <a:spcPct val="110000"/>
              </a:lnSpc>
              <a:defRPr/>
            </a:pPr>
            <a:r>
              <a:rPr lang="zh-CN" altLang="en-US" dirty="0" smtClean="0"/>
              <a:t>可以用</a:t>
            </a:r>
            <a:r>
              <a:rPr lang="en-US" altLang="zh-CN" dirty="0" err="1" smtClean="0"/>
              <a:t>LR</a:t>
            </a:r>
            <a:r>
              <a:rPr lang="zh-CN" altLang="en-US" dirty="0" smtClean="0"/>
              <a:t>方法进行语法分析的文法类是可以用预测方法或</a:t>
            </a:r>
            <a:r>
              <a:rPr lang="en-US" altLang="zh-CN" i="1" dirty="0" smtClean="0"/>
              <a:t>LL</a:t>
            </a:r>
            <a:r>
              <a:rPr lang="zh-CN" altLang="en-US" dirty="0" smtClean="0"/>
              <a:t>方法进行语法分析的文法类的真超集；即</a:t>
            </a:r>
            <a:r>
              <a:rPr lang="en-US" altLang="zh-CN" dirty="0" err="1" smtClean="0">
                <a:solidFill>
                  <a:srgbClr val="FF0000"/>
                </a:solidFill>
              </a:rPr>
              <a:t>LR</a:t>
            </a:r>
            <a:r>
              <a:rPr lang="zh-CN" altLang="en-US" dirty="0" smtClean="0">
                <a:solidFill>
                  <a:srgbClr val="FF0000"/>
                </a:solidFill>
              </a:rPr>
              <a:t>文法能够比</a:t>
            </a:r>
            <a:r>
              <a:rPr lang="en-US" altLang="zh-CN" i="1" dirty="0" smtClean="0">
                <a:solidFill>
                  <a:srgbClr val="FF0000"/>
                </a:solidFill>
              </a:rPr>
              <a:t>LL</a:t>
            </a:r>
            <a:r>
              <a:rPr lang="zh-CN" altLang="en-US" dirty="0" smtClean="0">
                <a:solidFill>
                  <a:srgbClr val="FF0000"/>
                </a:solidFill>
              </a:rPr>
              <a:t>文法描述更多的语言</a:t>
            </a:r>
            <a:endParaRPr lang="en-US" altLang="zh-CN" dirty="0" smtClean="0">
              <a:solidFill>
                <a:srgbClr val="FF0000"/>
              </a:solidFill>
            </a:endParaRPr>
          </a:p>
          <a:p>
            <a:pPr>
              <a:lnSpc>
                <a:spcPct val="110000"/>
              </a:lnSpc>
              <a:defRPr/>
            </a:pPr>
            <a:r>
              <a:rPr lang="en-US" altLang="zh-CN" dirty="0" err="1" smtClean="0"/>
              <a:t>LR</a:t>
            </a:r>
            <a:r>
              <a:rPr lang="zh-CN" altLang="en-US" dirty="0" smtClean="0"/>
              <a:t>方法的缺点</a:t>
            </a:r>
            <a:endParaRPr lang="en-US" altLang="zh-CN" dirty="0" smtClean="0"/>
          </a:p>
          <a:p>
            <a:pPr lvl="1">
              <a:lnSpc>
                <a:spcPct val="110000"/>
              </a:lnSpc>
              <a:defRPr/>
            </a:pPr>
            <a:r>
              <a:rPr lang="zh-CN" altLang="en-US" dirty="0" smtClean="0"/>
              <a:t>手工构造</a:t>
            </a:r>
            <a:r>
              <a:rPr lang="en-US" altLang="zh-CN" dirty="0" err="1" smtClean="0"/>
              <a:t>LR</a:t>
            </a:r>
            <a:r>
              <a:rPr lang="zh-CN" altLang="en-US" dirty="0" smtClean="0"/>
              <a:t>分析器的</a:t>
            </a:r>
            <a:r>
              <a:rPr lang="zh-CN" altLang="en-US" dirty="0" smtClean="0">
                <a:solidFill>
                  <a:srgbClr val="FF0000"/>
                </a:solidFill>
              </a:rPr>
              <a:t>工作量非常大</a:t>
            </a:r>
          </a:p>
        </p:txBody>
      </p:sp>
      <p:sp>
        <p:nvSpPr>
          <p:cNvPr id="4" name="灯片编号占位符 3"/>
          <p:cNvSpPr>
            <a:spLocks noGrp="1"/>
          </p:cNvSpPr>
          <p:nvPr>
            <p:ph type="sldNum" sz="quarter" idx="10"/>
          </p:nvPr>
        </p:nvSpPr>
        <p:spPr/>
        <p:txBody>
          <a:bodyPr/>
          <a:lstStyle/>
          <a:p>
            <a:pPr>
              <a:defRPr/>
            </a:pPr>
            <a:fld id="{D69CEB1D-8D37-4EBD-9A2D-75E6A614F9D8}" type="slidenum">
              <a:rPr lang="zh-CN" altLang="en-US" smtClean="0"/>
              <a:pPr>
                <a:defRPr/>
              </a:pPr>
              <a:t>22</a:t>
            </a:fld>
            <a:endParaRPr lang="en-US" altLang="zh-CN"/>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pPr eaLnBrk="1" hangingPunct="1"/>
            <a:r>
              <a:rPr lang="en-US" altLang="zh-CN" smtClean="0"/>
              <a:t>LR</a:t>
            </a:r>
            <a:r>
              <a:rPr lang="zh-CN" altLang="en-US" smtClean="0"/>
              <a:t>分析器</a:t>
            </a:r>
          </a:p>
        </p:txBody>
      </p:sp>
      <p:sp>
        <p:nvSpPr>
          <p:cNvPr id="279555" name="Rectangle 3"/>
          <p:cNvSpPr>
            <a:spLocks noGrp="1" noChangeArrowheads="1"/>
          </p:cNvSpPr>
          <p:nvPr>
            <p:ph type="body" idx="1"/>
          </p:nvPr>
        </p:nvSpPr>
        <p:spPr>
          <a:xfrm>
            <a:off x="381000" y="1524000"/>
            <a:ext cx="2971800" cy="4570413"/>
          </a:xfrm>
        </p:spPr>
        <p:txBody>
          <a:bodyPr/>
          <a:lstStyle/>
          <a:p>
            <a:pPr eaLnBrk="1" hangingPunct="1">
              <a:lnSpc>
                <a:spcPct val="140000"/>
              </a:lnSpc>
              <a:defRPr/>
            </a:pPr>
            <a:r>
              <a:rPr lang="en-US" altLang="zh-CN" dirty="0" smtClean="0"/>
              <a:t>LR</a:t>
            </a:r>
            <a:r>
              <a:rPr lang="zh-CN" altLang="en-US" dirty="0" smtClean="0"/>
              <a:t>分析器的组成</a:t>
            </a:r>
            <a:endParaRPr lang="en-US" altLang="zh-CN" dirty="0" smtClean="0"/>
          </a:p>
          <a:p>
            <a:pPr marL="914400" lvl="1" indent="-457200" eaLnBrk="1" hangingPunct="1">
              <a:lnSpc>
                <a:spcPct val="140000"/>
              </a:lnSpc>
              <a:buFont typeface="+mj-lt"/>
              <a:buAutoNum type="arabicPeriod"/>
              <a:defRPr/>
            </a:pPr>
            <a:r>
              <a:rPr lang="zh-CN" altLang="en-US" dirty="0" smtClean="0"/>
              <a:t>分析程序</a:t>
            </a:r>
            <a:endParaRPr lang="en-US" altLang="zh-CN" dirty="0" smtClean="0"/>
          </a:p>
          <a:p>
            <a:pPr marL="914400" lvl="1" indent="-457200" eaLnBrk="1" hangingPunct="1">
              <a:lnSpc>
                <a:spcPct val="140000"/>
              </a:lnSpc>
              <a:buFont typeface="+mj-lt"/>
              <a:buAutoNum type="arabicPeriod"/>
              <a:defRPr/>
            </a:pPr>
            <a:r>
              <a:rPr lang="zh-CN" altLang="en-US" dirty="0" smtClean="0"/>
              <a:t>状态栈</a:t>
            </a:r>
            <a:endParaRPr lang="en-US" altLang="zh-CN" dirty="0" smtClean="0"/>
          </a:p>
          <a:p>
            <a:pPr marL="914400" lvl="1" indent="-457200" eaLnBrk="1" hangingPunct="1">
              <a:lnSpc>
                <a:spcPct val="140000"/>
              </a:lnSpc>
              <a:buFont typeface="+mj-lt"/>
              <a:buAutoNum type="arabicPeriod"/>
              <a:defRPr/>
            </a:pPr>
            <a:r>
              <a:rPr lang="zh-CN" altLang="en-US" dirty="0" smtClean="0"/>
              <a:t>分析表</a:t>
            </a:r>
          </a:p>
          <a:p>
            <a:pPr lvl="1" eaLnBrk="1" hangingPunct="1">
              <a:lnSpc>
                <a:spcPct val="140000"/>
              </a:lnSpc>
              <a:buFont typeface="Wingdings" pitchFamily="2" charset="2"/>
              <a:buChar char="Ø"/>
              <a:defRPr/>
            </a:pPr>
            <a:r>
              <a:rPr lang="zh-CN" altLang="en-US" dirty="0" smtClean="0"/>
              <a:t>分析程序和状态栈对于所有的</a:t>
            </a:r>
            <a:r>
              <a:rPr lang="en-US" altLang="zh-CN" dirty="0" smtClean="0"/>
              <a:t>LR</a:t>
            </a:r>
            <a:r>
              <a:rPr lang="zh-CN" altLang="en-US" dirty="0" smtClean="0"/>
              <a:t>分析法都相同</a:t>
            </a:r>
          </a:p>
        </p:txBody>
      </p:sp>
      <p:graphicFrame>
        <p:nvGraphicFramePr>
          <p:cNvPr id="28676" name="Object 41"/>
          <p:cNvGraphicFramePr>
            <a:graphicFrameLocks noChangeAspect="1"/>
          </p:cNvGraphicFramePr>
          <p:nvPr/>
        </p:nvGraphicFramePr>
        <p:xfrm>
          <a:off x="3306763" y="2209800"/>
          <a:ext cx="5529262" cy="3429000"/>
        </p:xfrm>
        <a:graphic>
          <a:graphicData uri="http://schemas.openxmlformats.org/presentationml/2006/ole">
            <mc:AlternateContent xmlns:mc="http://schemas.openxmlformats.org/markup-compatibility/2006">
              <mc:Choice xmlns:v="urn:schemas-microsoft-com:vml" Requires="v">
                <p:oleObj spid="_x0000_s28716" name="Visio" r:id="rId3" imgW="4174541" imgH="2590535" progId="Visio.Drawing.11">
                  <p:embed/>
                </p:oleObj>
              </mc:Choice>
              <mc:Fallback>
                <p:oleObj name="Visio" r:id="rId3" imgW="4174541" imgH="2590535" progId="Visio.Drawing.11">
                  <p:embed/>
                  <p:pic>
                    <p:nvPicPr>
                      <p:cNvPr id="0" name="Object 4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06763" y="2209800"/>
                        <a:ext cx="5529262" cy="3429000"/>
                      </a:xfrm>
                      <a:prstGeom prst="rect">
                        <a:avLst/>
                      </a:prstGeom>
                      <a:solidFill>
                        <a:schemeClr val="bg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椭圆 1"/>
          <p:cNvSpPr/>
          <p:nvPr/>
        </p:nvSpPr>
        <p:spPr>
          <a:xfrm>
            <a:off x="5029200" y="4267200"/>
            <a:ext cx="2971800" cy="1447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标题 1"/>
          <p:cNvSpPr>
            <a:spLocks noGrp="1"/>
          </p:cNvSpPr>
          <p:nvPr>
            <p:ph type="title"/>
          </p:nvPr>
        </p:nvSpPr>
        <p:spPr/>
        <p:txBody>
          <a:bodyPr/>
          <a:lstStyle/>
          <a:p>
            <a:r>
              <a:rPr lang="en-US" altLang="zh-CN" dirty="0" smtClean="0"/>
              <a:t>LR</a:t>
            </a:r>
            <a:r>
              <a:rPr lang="zh-CN" altLang="en-US" dirty="0" smtClean="0"/>
              <a:t>语法分析器的格局</a:t>
            </a:r>
          </a:p>
        </p:txBody>
      </p:sp>
      <p:sp>
        <p:nvSpPr>
          <p:cNvPr id="47107" name="内容占位符 2"/>
          <p:cNvSpPr>
            <a:spLocks noGrp="1"/>
          </p:cNvSpPr>
          <p:nvPr>
            <p:ph idx="1"/>
          </p:nvPr>
        </p:nvSpPr>
        <p:spPr>
          <a:xfrm>
            <a:off x="457200" y="1371600"/>
            <a:ext cx="8229600" cy="4038600"/>
          </a:xfrm>
        </p:spPr>
        <p:txBody>
          <a:bodyPr/>
          <a:lstStyle/>
          <a:p>
            <a:pPr>
              <a:lnSpc>
                <a:spcPct val="125000"/>
              </a:lnSpc>
              <a:defRPr/>
            </a:pPr>
            <a:r>
              <a:rPr lang="en-US" altLang="zh-CN" smtClean="0"/>
              <a:t>LR</a:t>
            </a:r>
            <a:r>
              <a:rPr lang="zh-CN" altLang="en-US" smtClean="0"/>
              <a:t>语法分析器的格局（</a:t>
            </a:r>
            <a:r>
              <a:rPr lang="en-US" altLang="zh-CN" i="1" smtClean="0"/>
              <a:t>configuration</a:t>
            </a:r>
            <a:r>
              <a:rPr lang="zh-CN" altLang="en-US" smtClean="0"/>
              <a:t>）是一个二元组</a:t>
            </a:r>
            <a:endParaRPr lang="en-US" altLang="zh-CN" smtClean="0"/>
          </a:p>
          <a:p>
            <a:pPr lvl="1">
              <a:lnSpc>
                <a:spcPct val="125000"/>
              </a:lnSpc>
              <a:buFont typeface="Wingdings" pitchFamily="2" charset="2"/>
              <a:buNone/>
              <a:defRPr/>
            </a:pPr>
            <a:r>
              <a:rPr lang="en-US" altLang="zh-CN" smtClean="0"/>
              <a:t>			(</a:t>
            </a:r>
            <a:r>
              <a:rPr lang="en-US" altLang="zh-CN" i="1" smtClean="0"/>
              <a:t>s</a:t>
            </a:r>
            <a:r>
              <a:rPr lang="en-US" altLang="zh-CN" i="1" baseline="-25000" smtClean="0"/>
              <a:t>0</a:t>
            </a:r>
            <a:r>
              <a:rPr lang="en-US" altLang="zh-CN" i="1" smtClean="0"/>
              <a:t>s</a:t>
            </a:r>
            <a:r>
              <a:rPr lang="en-US" altLang="zh-CN" i="1" baseline="-25000" smtClean="0"/>
              <a:t>1</a:t>
            </a:r>
            <a:r>
              <a:rPr lang="en-US" altLang="zh-CN" i="1" smtClean="0"/>
              <a:t>...s</a:t>
            </a:r>
            <a:r>
              <a:rPr lang="en-US" altLang="zh-CN" i="1" baseline="-25000" smtClean="0"/>
              <a:t>m</a:t>
            </a:r>
            <a:r>
              <a:rPr lang="zh-CN" altLang="en-US" i="1" smtClean="0"/>
              <a:t>，</a:t>
            </a:r>
            <a:r>
              <a:rPr lang="en-US" altLang="zh-CN" i="1" smtClean="0"/>
              <a:t>a</a:t>
            </a:r>
            <a:r>
              <a:rPr lang="en-US" altLang="zh-CN" i="1" baseline="-25000" smtClean="0"/>
              <a:t>i</a:t>
            </a:r>
            <a:r>
              <a:rPr lang="en-US" altLang="zh-CN" i="1" smtClean="0"/>
              <a:t>a</a:t>
            </a:r>
            <a:r>
              <a:rPr lang="en-US" altLang="zh-CN" i="1" baseline="-25000" smtClean="0"/>
              <a:t>i+1</a:t>
            </a:r>
            <a:r>
              <a:rPr lang="en-US" altLang="zh-CN" i="1" smtClean="0"/>
              <a:t>...a</a:t>
            </a:r>
            <a:r>
              <a:rPr lang="en-US" altLang="zh-CN" i="1" baseline="-25000" smtClean="0"/>
              <a:t>n</a:t>
            </a:r>
            <a:r>
              <a:rPr lang="en-US" altLang="zh-CN" i="1" smtClean="0"/>
              <a:t>$</a:t>
            </a:r>
            <a:r>
              <a:rPr lang="en-US" altLang="zh-CN" smtClean="0"/>
              <a:t>)</a:t>
            </a:r>
          </a:p>
          <a:p>
            <a:pPr lvl="1">
              <a:lnSpc>
                <a:spcPct val="125000"/>
              </a:lnSpc>
              <a:defRPr/>
            </a:pPr>
            <a:r>
              <a:rPr lang="zh-CN" altLang="en-US" smtClean="0"/>
              <a:t>用来表示</a:t>
            </a:r>
            <a:r>
              <a:rPr lang="en-US" altLang="zh-CN" smtClean="0"/>
              <a:t>LR</a:t>
            </a:r>
            <a:r>
              <a:rPr lang="zh-CN" altLang="en-US" smtClean="0"/>
              <a:t>语法分析器的完整状态，即栈和剩余输入</a:t>
            </a:r>
            <a:endParaRPr lang="en-US" altLang="zh-CN" smtClean="0"/>
          </a:p>
          <a:p>
            <a:pPr lvl="2">
              <a:lnSpc>
                <a:spcPct val="125000"/>
              </a:lnSpc>
              <a:defRPr/>
            </a:pPr>
            <a:r>
              <a:rPr lang="zh-CN" altLang="en-US" smtClean="0"/>
              <a:t>第一个分量是栈中的内容，右侧是栈顶</a:t>
            </a:r>
            <a:endParaRPr lang="en-US" altLang="zh-CN" smtClean="0"/>
          </a:p>
          <a:p>
            <a:pPr lvl="2">
              <a:lnSpc>
                <a:spcPct val="125000"/>
              </a:lnSpc>
              <a:defRPr/>
            </a:pPr>
            <a:r>
              <a:rPr lang="zh-CN" altLang="en-US" smtClean="0"/>
              <a:t>第二个分量是余下的输入，</a:t>
            </a:r>
            <a:r>
              <a:rPr lang="en-US" altLang="zh-CN" smtClean="0"/>
              <a:t>$</a:t>
            </a:r>
            <a:r>
              <a:rPr lang="zh-CN" altLang="en-US" smtClean="0"/>
              <a:t>表示输入串结束标志</a:t>
            </a:r>
            <a:endParaRPr lang="en-US" altLang="zh-CN" smtClean="0"/>
          </a:p>
          <a:p>
            <a:pPr lvl="1">
              <a:lnSpc>
                <a:spcPct val="125000"/>
              </a:lnSpc>
              <a:defRPr/>
            </a:pPr>
            <a:r>
              <a:rPr lang="zh-CN" altLang="en-US" smtClean="0"/>
              <a:t>分析器的格局表示了一个最右句型：</a:t>
            </a:r>
            <a:r>
              <a:rPr lang="en-US" altLang="zh-CN" i="1" smtClean="0"/>
              <a:t>X</a:t>
            </a:r>
            <a:r>
              <a:rPr lang="en-US" altLang="zh-CN" i="1" baseline="-25000" smtClean="0"/>
              <a:t>1</a:t>
            </a:r>
            <a:r>
              <a:rPr lang="en-US" altLang="zh-CN" i="1" smtClean="0"/>
              <a:t>X</a:t>
            </a:r>
            <a:r>
              <a:rPr lang="en-US" altLang="zh-CN" i="1" baseline="-25000" smtClean="0"/>
              <a:t>2</a:t>
            </a:r>
            <a:r>
              <a:rPr lang="en-US" altLang="zh-CN" i="1" smtClean="0"/>
              <a:t>...X</a:t>
            </a:r>
            <a:r>
              <a:rPr lang="en-US" altLang="zh-CN" i="1" baseline="-25000" smtClean="0"/>
              <a:t>m</a:t>
            </a:r>
            <a:r>
              <a:rPr lang="en-US" altLang="zh-CN" i="1" smtClean="0"/>
              <a:t>a</a:t>
            </a:r>
            <a:r>
              <a:rPr lang="en-US" altLang="zh-CN" i="1" baseline="-25000" smtClean="0"/>
              <a:t>i</a:t>
            </a:r>
            <a:r>
              <a:rPr lang="en-US" altLang="zh-CN" i="1" smtClean="0"/>
              <a:t>a</a:t>
            </a:r>
            <a:r>
              <a:rPr lang="en-US" altLang="zh-CN" i="1" baseline="-25000" smtClean="0"/>
              <a:t>i+1</a:t>
            </a:r>
            <a:r>
              <a:rPr lang="en-US" altLang="zh-CN" i="1" smtClean="0"/>
              <a:t>...a</a:t>
            </a:r>
            <a:r>
              <a:rPr lang="en-US" altLang="zh-CN" i="1" baseline="-25000" smtClean="0"/>
              <a:t>n</a:t>
            </a:r>
            <a:endParaRPr lang="en-US" altLang="zh-CN" smtClean="0"/>
          </a:p>
          <a:p>
            <a:pPr lvl="2">
              <a:lnSpc>
                <a:spcPct val="125000"/>
              </a:lnSpc>
              <a:defRPr/>
            </a:pPr>
            <a:r>
              <a:rPr lang="zh-CN" altLang="en-US" smtClean="0"/>
              <a:t>栈中保存的状态代表文法符号</a:t>
            </a:r>
            <a:endParaRPr lang="en-US" altLang="zh-CN" smtClean="0"/>
          </a:p>
          <a:p>
            <a:pPr lvl="2">
              <a:lnSpc>
                <a:spcPct val="125000"/>
              </a:lnSpc>
              <a:defRPr/>
            </a:pPr>
            <a:r>
              <a:rPr lang="zh-CN" altLang="en-US" smtClean="0"/>
              <a:t>状态</a:t>
            </a:r>
            <a:r>
              <a:rPr lang="en-US" altLang="zh-CN" i="1" smtClean="0"/>
              <a:t>s</a:t>
            </a:r>
            <a:r>
              <a:rPr lang="en-US" altLang="zh-CN" i="1" baseline="-25000" smtClean="0"/>
              <a:t>0</a:t>
            </a:r>
            <a:r>
              <a:rPr lang="zh-CN" altLang="en-US" smtClean="0"/>
              <a:t>不对应文法符号，表示栈底</a:t>
            </a:r>
            <a:endParaRPr lang="en-US" altLang="zh-CN" smtClean="0"/>
          </a:p>
        </p:txBody>
      </p:sp>
      <p:sp>
        <p:nvSpPr>
          <p:cNvPr id="4" name="灯片编号占位符 3"/>
          <p:cNvSpPr>
            <a:spLocks noGrp="1"/>
          </p:cNvSpPr>
          <p:nvPr>
            <p:ph type="sldNum" sz="quarter" idx="10"/>
          </p:nvPr>
        </p:nvSpPr>
        <p:spPr/>
        <p:txBody>
          <a:bodyPr/>
          <a:lstStyle/>
          <a:p>
            <a:pPr>
              <a:defRPr/>
            </a:pPr>
            <a:fld id="{9029A1A0-0915-46AF-85A6-B1EE08790988}" type="slidenum">
              <a:rPr lang="zh-CN" altLang="en-US" smtClean="0"/>
              <a:pPr>
                <a:defRPr/>
              </a:pPr>
              <a:t>24</a:t>
            </a:fld>
            <a:endParaRPr lang="en-US" altLang="zh-CN"/>
          </a:p>
        </p:txBody>
      </p:sp>
      <p:pic>
        <p:nvPicPr>
          <p:cNvPr id="4608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19800" y="4419600"/>
            <a:ext cx="1676400" cy="2154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08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9200" y="5334000"/>
            <a:ext cx="4648200" cy="85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6862875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标题 1"/>
          <p:cNvSpPr>
            <a:spLocks noGrp="1"/>
          </p:cNvSpPr>
          <p:nvPr>
            <p:ph type="title"/>
          </p:nvPr>
        </p:nvSpPr>
        <p:spPr/>
        <p:txBody>
          <a:bodyPr/>
          <a:lstStyle/>
          <a:p>
            <a:r>
              <a:rPr lang="en-US" altLang="zh-CN" dirty="0"/>
              <a:t>LR</a:t>
            </a:r>
            <a:r>
              <a:rPr lang="zh-CN" altLang="en-US" dirty="0"/>
              <a:t>语法分析器的格局</a:t>
            </a:r>
            <a:endParaRPr lang="zh-CN" altLang="en-US" dirty="0" smtClean="0"/>
          </a:p>
        </p:txBody>
      </p:sp>
      <p:sp>
        <p:nvSpPr>
          <p:cNvPr id="48131" name="内容占位符 2"/>
          <p:cNvSpPr>
            <a:spLocks noGrp="1"/>
          </p:cNvSpPr>
          <p:nvPr>
            <p:ph idx="1"/>
          </p:nvPr>
        </p:nvSpPr>
        <p:spPr/>
        <p:txBody>
          <a:bodyPr/>
          <a:lstStyle/>
          <a:p>
            <a:pPr>
              <a:defRPr/>
            </a:pPr>
            <a:r>
              <a:rPr lang="zh-CN" altLang="en-US" smtClean="0"/>
              <a:t>语法分析器根据格局和分析表决定下一个动作</a:t>
            </a:r>
            <a:endParaRPr lang="en-US" altLang="zh-CN" smtClean="0"/>
          </a:p>
          <a:p>
            <a:pPr lvl="1">
              <a:defRPr/>
            </a:pPr>
            <a:r>
              <a:rPr lang="zh-CN" altLang="en-US" smtClean="0"/>
              <a:t>当前格局为</a:t>
            </a:r>
            <a:r>
              <a:rPr lang="en-US" altLang="zh-CN" smtClean="0"/>
              <a:t>(</a:t>
            </a:r>
            <a:r>
              <a:rPr lang="en-US" altLang="zh-CN" i="1" smtClean="0"/>
              <a:t>s</a:t>
            </a:r>
            <a:r>
              <a:rPr lang="en-US" altLang="zh-CN" i="1" baseline="-25000" smtClean="0"/>
              <a:t>0</a:t>
            </a:r>
            <a:r>
              <a:rPr lang="en-US" altLang="zh-CN" i="1" smtClean="0"/>
              <a:t>s</a:t>
            </a:r>
            <a:r>
              <a:rPr lang="en-US" altLang="zh-CN" i="1" baseline="-25000" smtClean="0"/>
              <a:t>1</a:t>
            </a:r>
            <a:r>
              <a:rPr lang="en-US" altLang="zh-CN" i="1" smtClean="0"/>
              <a:t>...s</a:t>
            </a:r>
            <a:r>
              <a:rPr lang="en-US" altLang="zh-CN" i="1" baseline="-25000" smtClean="0"/>
              <a:t>m</a:t>
            </a:r>
            <a:r>
              <a:rPr lang="zh-CN" altLang="en-US" i="1" smtClean="0"/>
              <a:t>，</a:t>
            </a:r>
            <a:r>
              <a:rPr lang="en-US" altLang="zh-CN" i="1" smtClean="0"/>
              <a:t>a</a:t>
            </a:r>
            <a:r>
              <a:rPr lang="en-US" altLang="zh-CN" i="1" baseline="-25000" smtClean="0"/>
              <a:t>i</a:t>
            </a:r>
            <a:r>
              <a:rPr lang="en-US" altLang="zh-CN" i="1" smtClean="0"/>
              <a:t>a</a:t>
            </a:r>
            <a:r>
              <a:rPr lang="en-US" altLang="zh-CN" i="1" baseline="-25000" smtClean="0"/>
              <a:t>i+1</a:t>
            </a:r>
            <a:r>
              <a:rPr lang="en-US" altLang="zh-CN" i="1" smtClean="0"/>
              <a:t>...a</a:t>
            </a:r>
            <a:r>
              <a:rPr lang="en-US" altLang="zh-CN" i="1" baseline="-25000" smtClean="0"/>
              <a:t>n</a:t>
            </a:r>
            <a:r>
              <a:rPr lang="en-US" altLang="zh-CN" i="1" smtClean="0"/>
              <a:t>$</a:t>
            </a:r>
            <a:r>
              <a:rPr lang="en-US" altLang="zh-CN" smtClean="0"/>
              <a:t>)</a:t>
            </a:r>
            <a:r>
              <a:rPr lang="zh-CN" altLang="en-US" smtClean="0"/>
              <a:t>，分析器读入当前输入符号</a:t>
            </a:r>
            <a:r>
              <a:rPr lang="en-US" altLang="zh-CN" i="1" smtClean="0"/>
              <a:t>a</a:t>
            </a:r>
            <a:r>
              <a:rPr lang="en-US" altLang="zh-CN" i="1" baseline="-25000" smtClean="0"/>
              <a:t>i</a:t>
            </a:r>
            <a:r>
              <a:rPr lang="zh-CN" altLang="en-US" smtClean="0"/>
              <a:t>和栈顶状态</a:t>
            </a:r>
            <a:r>
              <a:rPr lang="en-US" altLang="zh-CN" i="1" smtClean="0"/>
              <a:t>s</a:t>
            </a:r>
            <a:r>
              <a:rPr lang="en-US" altLang="zh-CN" i="1" baseline="-25000" smtClean="0"/>
              <a:t>m</a:t>
            </a:r>
            <a:r>
              <a:rPr lang="zh-CN" altLang="en-US" smtClean="0"/>
              <a:t>；在分析动作表中查询条目</a:t>
            </a:r>
            <a:r>
              <a:rPr lang="en-US" altLang="zh-CN" i="1" smtClean="0"/>
              <a:t>ACTION</a:t>
            </a:r>
            <a:r>
              <a:rPr lang="en-US" altLang="zh-CN" smtClean="0"/>
              <a:t>[</a:t>
            </a:r>
            <a:r>
              <a:rPr lang="en-US" altLang="zh-CN" i="1" smtClean="0"/>
              <a:t>s</a:t>
            </a:r>
            <a:r>
              <a:rPr lang="en-US" altLang="zh-CN" i="1" baseline="-25000" smtClean="0"/>
              <a:t>m</a:t>
            </a:r>
            <a:r>
              <a:rPr lang="en-US" altLang="zh-CN" i="1" smtClean="0"/>
              <a:t>, a</a:t>
            </a:r>
            <a:r>
              <a:rPr lang="en-US" altLang="zh-CN" i="1" baseline="-25000" smtClean="0"/>
              <a:t>i</a:t>
            </a:r>
            <a:r>
              <a:rPr lang="en-US" altLang="zh-CN" smtClean="0"/>
              <a:t>]</a:t>
            </a:r>
            <a:r>
              <a:rPr lang="zh-CN" altLang="en-US" smtClean="0"/>
              <a:t>，如果</a:t>
            </a:r>
            <a:r>
              <a:rPr lang="en-US" altLang="zh-CN" i="1" smtClean="0"/>
              <a:t>ACTION</a:t>
            </a:r>
            <a:r>
              <a:rPr lang="en-US" altLang="zh-CN" smtClean="0"/>
              <a:t>[</a:t>
            </a:r>
            <a:r>
              <a:rPr lang="en-US" altLang="zh-CN" i="1" smtClean="0"/>
              <a:t>s</a:t>
            </a:r>
            <a:r>
              <a:rPr lang="en-US" altLang="zh-CN" i="1" baseline="-25000" smtClean="0"/>
              <a:t>m</a:t>
            </a:r>
            <a:r>
              <a:rPr lang="en-US" altLang="zh-CN" i="1" smtClean="0"/>
              <a:t>, a</a:t>
            </a:r>
            <a:r>
              <a:rPr lang="en-US" altLang="zh-CN" i="1" baseline="-25000" smtClean="0"/>
              <a:t>i</a:t>
            </a:r>
            <a:r>
              <a:rPr lang="en-US" altLang="zh-CN" smtClean="0"/>
              <a:t>]</a:t>
            </a:r>
          </a:p>
          <a:p>
            <a:pPr marL="1314450" lvl="2" indent="-457200">
              <a:buFont typeface="华文行楷" pitchFamily="2" charset="-122"/>
              <a:buAutoNum type="circleNumDbPlain"/>
              <a:defRPr/>
            </a:pPr>
            <a:r>
              <a:rPr lang="en-US" altLang="zh-CN" smtClean="0"/>
              <a:t>= </a:t>
            </a:r>
            <a:r>
              <a:rPr lang="zh-CN" altLang="en-US" smtClean="0"/>
              <a:t>移入</a:t>
            </a:r>
            <a:r>
              <a:rPr lang="en-US" altLang="zh-CN" i="1" smtClean="0"/>
              <a:t>s</a:t>
            </a:r>
            <a:r>
              <a:rPr lang="zh-CN" altLang="en-US" smtClean="0"/>
              <a:t>，执行一次移入动作，状态</a:t>
            </a:r>
            <a:r>
              <a:rPr lang="en-US" altLang="zh-CN" i="1" smtClean="0"/>
              <a:t>s</a:t>
            </a:r>
            <a:r>
              <a:rPr lang="zh-CN" altLang="en-US" smtClean="0"/>
              <a:t>进栈，进入格局</a:t>
            </a:r>
            <a:r>
              <a:rPr lang="en-US" altLang="zh-CN" smtClean="0"/>
              <a:t>(</a:t>
            </a:r>
            <a:r>
              <a:rPr lang="en-US" altLang="zh-CN" i="1" smtClean="0"/>
              <a:t>s</a:t>
            </a:r>
            <a:r>
              <a:rPr lang="en-US" altLang="zh-CN" i="1" baseline="-25000" smtClean="0"/>
              <a:t>0</a:t>
            </a:r>
            <a:r>
              <a:rPr lang="en-US" altLang="zh-CN" i="1" smtClean="0"/>
              <a:t>s</a:t>
            </a:r>
            <a:r>
              <a:rPr lang="en-US" altLang="zh-CN" i="1" baseline="-25000" smtClean="0"/>
              <a:t>1</a:t>
            </a:r>
            <a:r>
              <a:rPr lang="en-US" altLang="zh-CN" i="1" smtClean="0"/>
              <a:t>...s</a:t>
            </a:r>
            <a:r>
              <a:rPr lang="en-US" altLang="zh-CN" i="1" baseline="-25000" smtClean="0"/>
              <a:t>m</a:t>
            </a:r>
            <a:r>
              <a:rPr lang="en-US" altLang="zh-CN" i="1" smtClean="0"/>
              <a:t>s</a:t>
            </a:r>
            <a:r>
              <a:rPr lang="zh-CN" altLang="en-US" i="1" smtClean="0"/>
              <a:t>，</a:t>
            </a:r>
            <a:r>
              <a:rPr lang="en-US" altLang="zh-CN" i="1" smtClean="0"/>
              <a:t>a</a:t>
            </a:r>
            <a:r>
              <a:rPr lang="en-US" altLang="zh-CN" i="1" baseline="-25000" smtClean="0"/>
              <a:t>i+1</a:t>
            </a:r>
            <a:r>
              <a:rPr lang="en-US" altLang="zh-CN" i="1" smtClean="0"/>
              <a:t>...a</a:t>
            </a:r>
            <a:r>
              <a:rPr lang="en-US" altLang="zh-CN" i="1" baseline="-25000" smtClean="0"/>
              <a:t>n</a:t>
            </a:r>
            <a:r>
              <a:rPr lang="en-US" altLang="zh-CN" i="1" smtClean="0"/>
              <a:t>$</a:t>
            </a:r>
            <a:r>
              <a:rPr lang="en-US" altLang="zh-CN" smtClean="0"/>
              <a:t>)</a:t>
            </a:r>
            <a:r>
              <a:rPr lang="zh-CN" altLang="en-US" smtClean="0"/>
              <a:t>；当前输入符号变成</a:t>
            </a:r>
            <a:r>
              <a:rPr lang="en-US" altLang="zh-CN" i="1" smtClean="0"/>
              <a:t>a</a:t>
            </a:r>
            <a:r>
              <a:rPr lang="en-US" altLang="zh-CN" i="1" baseline="-25000" smtClean="0"/>
              <a:t>i+1</a:t>
            </a:r>
          </a:p>
          <a:p>
            <a:pPr marL="1314450" lvl="2" indent="-457200">
              <a:buFont typeface="华文行楷" pitchFamily="2" charset="-122"/>
              <a:buAutoNum type="circleNumDbPlain"/>
              <a:defRPr/>
            </a:pPr>
            <a:r>
              <a:rPr lang="en-US" altLang="zh-CN" smtClean="0"/>
              <a:t>= </a:t>
            </a:r>
            <a:r>
              <a:rPr lang="zh-CN" altLang="en-US" smtClean="0"/>
              <a:t>归约</a:t>
            </a:r>
            <a:r>
              <a:rPr lang="en-US" altLang="zh-CN" i="1" smtClean="0"/>
              <a:t>A→</a:t>
            </a:r>
            <a:r>
              <a:rPr lang="el-GR" altLang="zh-CN" i="1" smtClean="0"/>
              <a:t>β</a:t>
            </a:r>
            <a:r>
              <a:rPr lang="zh-CN" altLang="en-US" smtClean="0"/>
              <a:t>，执行一次归约动作，进入格局</a:t>
            </a:r>
            <a:r>
              <a:rPr lang="en-US" altLang="zh-CN" smtClean="0"/>
              <a:t>(</a:t>
            </a:r>
            <a:r>
              <a:rPr lang="en-US" altLang="zh-CN" i="1" smtClean="0"/>
              <a:t>s</a:t>
            </a:r>
            <a:r>
              <a:rPr lang="en-US" altLang="zh-CN" i="1" baseline="-25000" smtClean="0"/>
              <a:t>0</a:t>
            </a:r>
            <a:r>
              <a:rPr lang="en-US" altLang="zh-CN" i="1" smtClean="0"/>
              <a:t>s</a:t>
            </a:r>
            <a:r>
              <a:rPr lang="en-US" altLang="zh-CN" i="1" baseline="-25000" smtClean="0"/>
              <a:t>1</a:t>
            </a:r>
            <a:r>
              <a:rPr lang="en-US" altLang="zh-CN" i="1" smtClean="0"/>
              <a:t>...s</a:t>
            </a:r>
            <a:r>
              <a:rPr lang="en-US" altLang="zh-CN" i="1" baseline="-25000" smtClean="0"/>
              <a:t>m-r</a:t>
            </a:r>
            <a:r>
              <a:rPr lang="en-US" altLang="zh-CN" i="1" smtClean="0"/>
              <a:t>s</a:t>
            </a:r>
            <a:r>
              <a:rPr lang="zh-CN" altLang="en-US" i="1" smtClean="0"/>
              <a:t>，</a:t>
            </a:r>
            <a:r>
              <a:rPr lang="en-US" altLang="zh-CN" i="1" smtClean="0"/>
              <a:t>a</a:t>
            </a:r>
            <a:r>
              <a:rPr lang="en-US" altLang="zh-CN" i="1" baseline="-25000" smtClean="0"/>
              <a:t>i</a:t>
            </a:r>
            <a:r>
              <a:rPr lang="en-US" altLang="zh-CN" i="1" smtClean="0"/>
              <a:t>a</a:t>
            </a:r>
            <a:r>
              <a:rPr lang="en-US" altLang="zh-CN" i="1" baseline="-25000" smtClean="0"/>
              <a:t>i+1</a:t>
            </a:r>
            <a:r>
              <a:rPr lang="en-US" altLang="zh-CN" i="1" smtClean="0"/>
              <a:t>...a</a:t>
            </a:r>
            <a:r>
              <a:rPr lang="en-US" altLang="zh-CN" i="1" baseline="-25000" smtClean="0"/>
              <a:t>n</a:t>
            </a:r>
            <a:r>
              <a:rPr lang="en-US" altLang="zh-CN" i="1" smtClean="0"/>
              <a:t>$</a:t>
            </a:r>
            <a:r>
              <a:rPr lang="en-US" altLang="zh-CN" smtClean="0"/>
              <a:t>)</a:t>
            </a:r>
            <a:r>
              <a:rPr lang="zh-CN" altLang="en-US" smtClean="0"/>
              <a:t>；其中</a:t>
            </a:r>
            <a:r>
              <a:rPr lang="en-US" altLang="zh-CN" i="1" smtClean="0"/>
              <a:t>r</a:t>
            </a:r>
            <a:r>
              <a:rPr lang="en-US" altLang="zh-CN" smtClean="0"/>
              <a:t>=|</a:t>
            </a:r>
            <a:r>
              <a:rPr lang="el-GR" altLang="zh-CN" i="1" smtClean="0"/>
              <a:t> β </a:t>
            </a:r>
            <a:r>
              <a:rPr lang="en-US" altLang="zh-CN" smtClean="0"/>
              <a:t>|</a:t>
            </a:r>
            <a:r>
              <a:rPr lang="zh-CN" altLang="en-US" smtClean="0"/>
              <a:t>，</a:t>
            </a:r>
            <a:r>
              <a:rPr lang="en-US" altLang="zh-CN" i="1" smtClean="0"/>
              <a:t>s=GOTO[s</a:t>
            </a:r>
            <a:r>
              <a:rPr lang="en-US" altLang="zh-CN" i="1" baseline="-25000" smtClean="0"/>
              <a:t>m-r</a:t>
            </a:r>
            <a:r>
              <a:rPr lang="zh-CN" altLang="en-US" i="1" smtClean="0"/>
              <a:t>，</a:t>
            </a:r>
            <a:r>
              <a:rPr lang="en-US" altLang="zh-CN" i="1" smtClean="0"/>
              <a:t>A]</a:t>
            </a:r>
            <a:r>
              <a:rPr lang="zh-CN" altLang="en-US" i="1" smtClean="0"/>
              <a:t>。</a:t>
            </a:r>
            <a:r>
              <a:rPr lang="zh-CN" altLang="en-US" smtClean="0"/>
              <a:t>语法分析器将</a:t>
            </a:r>
            <a:r>
              <a:rPr lang="en-US" altLang="zh-CN" i="1" smtClean="0"/>
              <a:t>r</a:t>
            </a:r>
            <a:r>
              <a:rPr lang="zh-CN" altLang="en-US" smtClean="0"/>
              <a:t>个状态出栈，然后将</a:t>
            </a:r>
            <a:r>
              <a:rPr lang="en-US" altLang="zh-CN" i="1" smtClean="0"/>
              <a:t>s</a:t>
            </a:r>
            <a:r>
              <a:rPr lang="zh-CN" altLang="en-US" smtClean="0"/>
              <a:t>进栈，当前输入符号不变</a:t>
            </a:r>
            <a:endParaRPr lang="en-US" altLang="zh-CN" i="1" smtClean="0"/>
          </a:p>
          <a:p>
            <a:pPr marL="1314450" lvl="2" indent="-457200">
              <a:buFont typeface="华文行楷" pitchFamily="2" charset="-122"/>
              <a:buAutoNum type="circleNumDbPlain"/>
              <a:defRPr/>
            </a:pPr>
            <a:r>
              <a:rPr lang="en-US" altLang="zh-CN" smtClean="0"/>
              <a:t>= </a:t>
            </a:r>
            <a:r>
              <a:rPr lang="zh-CN" altLang="en-US" smtClean="0"/>
              <a:t>接受，语法分析过程完成</a:t>
            </a:r>
            <a:endParaRPr lang="en-US" altLang="zh-CN" smtClean="0"/>
          </a:p>
          <a:p>
            <a:pPr marL="1314450" lvl="2" indent="-457200">
              <a:buFont typeface="华文行楷" pitchFamily="2" charset="-122"/>
              <a:buAutoNum type="circleNumDbPlain"/>
              <a:defRPr/>
            </a:pPr>
            <a:r>
              <a:rPr lang="en-US" altLang="zh-CN" smtClean="0"/>
              <a:t>= </a:t>
            </a:r>
            <a:r>
              <a:rPr lang="zh-CN" altLang="en-US" smtClean="0"/>
              <a:t>报错，出现语法错误，调用错误恢复例程</a:t>
            </a:r>
            <a:endParaRPr lang="zh-CN" altLang="en-US" i="1" smtClean="0"/>
          </a:p>
        </p:txBody>
      </p:sp>
      <p:sp>
        <p:nvSpPr>
          <p:cNvPr id="4" name="灯片编号占位符 3"/>
          <p:cNvSpPr>
            <a:spLocks noGrp="1"/>
          </p:cNvSpPr>
          <p:nvPr>
            <p:ph type="sldNum" sz="quarter" idx="10"/>
          </p:nvPr>
        </p:nvSpPr>
        <p:spPr/>
        <p:txBody>
          <a:bodyPr/>
          <a:lstStyle/>
          <a:p>
            <a:pPr>
              <a:defRPr/>
            </a:pPr>
            <a:fld id="{41954BAA-48AD-41EF-81E2-D55005C0A8F9}" type="slidenum">
              <a:rPr lang="zh-CN" altLang="en-US" smtClean="0"/>
              <a:pPr>
                <a:defRPr/>
              </a:pPr>
              <a:t>25</a:t>
            </a:fld>
            <a:endParaRPr lang="en-US" altLang="zh-CN"/>
          </a:p>
        </p:txBody>
      </p:sp>
    </p:spTree>
    <p:extLst>
      <p:ext uri="{BB962C8B-B14F-4D97-AF65-F5344CB8AC3E}">
        <p14:creationId xmlns:p14="http://schemas.microsoft.com/office/powerpoint/2010/main" val="56046012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标题 1"/>
          <p:cNvSpPr>
            <a:spLocks noGrp="1"/>
          </p:cNvSpPr>
          <p:nvPr>
            <p:ph type="title"/>
          </p:nvPr>
        </p:nvSpPr>
        <p:spPr/>
        <p:txBody>
          <a:bodyPr/>
          <a:lstStyle/>
          <a:p>
            <a:r>
              <a:rPr lang="en-US" altLang="zh-CN" smtClean="0"/>
              <a:t>LR</a:t>
            </a:r>
            <a:r>
              <a:rPr lang="zh-CN" altLang="en-US" smtClean="0"/>
              <a:t>语法分析算法</a:t>
            </a:r>
          </a:p>
        </p:txBody>
      </p:sp>
      <p:sp>
        <p:nvSpPr>
          <p:cNvPr id="4" name="灯片编号占位符 3"/>
          <p:cNvSpPr>
            <a:spLocks noGrp="1"/>
          </p:cNvSpPr>
          <p:nvPr>
            <p:ph type="sldNum" sz="quarter" idx="4294967295"/>
          </p:nvPr>
        </p:nvSpPr>
        <p:spPr>
          <a:xfrm>
            <a:off x="7010400" y="6553200"/>
            <a:ext cx="2133600" cy="254000"/>
          </a:xfrm>
        </p:spPr>
        <p:txBody>
          <a:bodyPr/>
          <a:lstStyle/>
          <a:p>
            <a:pPr>
              <a:defRPr/>
            </a:pPr>
            <a:fld id="{BB42EAEF-ED65-4487-8A73-271AF1720909}" type="slidenum">
              <a:rPr lang="zh-CN" altLang="en-US" smtClean="0"/>
              <a:pPr>
                <a:defRPr/>
              </a:pPr>
              <a:t>26</a:t>
            </a:fld>
            <a:endParaRPr lang="en-US" altLang="zh-CN"/>
          </a:p>
        </p:txBody>
      </p:sp>
      <p:pic>
        <p:nvPicPr>
          <p:cNvPr id="4813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457200" y="914400"/>
            <a:ext cx="8229600" cy="1954213"/>
          </a:xfrm>
        </p:spPr>
      </p:pic>
      <p:pic>
        <p:nvPicPr>
          <p:cNvPr id="4813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0200" y="2971800"/>
            <a:ext cx="6634163"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0265294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ext Box 2"/>
          <p:cNvSpPr txBox="1">
            <a:spLocks noChangeArrowheads="1"/>
          </p:cNvSpPr>
          <p:nvPr/>
        </p:nvSpPr>
        <p:spPr bwMode="auto">
          <a:xfrm>
            <a:off x="228600" y="914400"/>
            <a:ext cx="4495800" cy="1138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lnSpc>
                <a:spcPct val="120000"/>
              </a:lnSpc>
              <a:spcBef>
                <a:spcPct val="20000"/>
              </a:spcBef>
              <a:buClr>
                <a:schemeClr val="hlink"/>
              </a:buClr>
              <a:buFont typeface="Wingdings" pitchFamily="2" charset="2"/>
              <a:buChar char="v"/>
              <a:defRPr sz="24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buChar char="§"/>
              <a:defRPr sz="22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buChar char="•"/>
              <a:defRPr sz="2000">
                <a:solidFill>
                  <a:schemeClr val="tx1"/>
                </a:solidFill>
                <a:latin typeface="Verdana" pitchFamily="34" charset="0"/>
                <a:ea typeface="华文新魏" pitchFamily="2" charset="-122"/>
              </a:defRPr>
            </a:lvl3pPr>
            <a:lvl4pPr marL="1600200" indent="-228600" eaLnBrk="0" hangingPunct="0">
              <a:lnSpc>
                <a:spcPct val="120000"/>
              </a:lnSpc>
              <a:spcBef>
                <a:spcPct val="20000"/>
              </a:spcBef>
              <a:buChar char="–"/>
              <a:defRPr sz="2000">
                <a:solidFill>
                  <a:schemeClr val="tx1"/>
                </a:solidFill>
                <a:latin typeface="Verdana" pitchFamily="34" charset="0"/>
                <a:ea typeface="华文新魏" pitchFamily="2" charset="-122"/>
              </a:defRPr>
            </a:lvl4pPr>
            <a:lvl5pPr marL="2057400" indent="-228600" eaLnBrk="0" hangingPunct="0">
              <a:lnSpc>
                <a:spcPct val="120000"/>
              </a:lnSpc>
              <a:spcBef>
                <a:spcPct val="20000"/>
              </a:spcBef>
              <a:buChar char="»"/>
              <a:defRPr sz="2000">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buChar char="»"/>
              <a:defRPr sz="2000">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buChar char="»"/>
              <a:defRPr sz="2000">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buChar char="»"/>
              <a:defRPr sz="2000">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buChar char="»"/>
              <a:defRPr sz="2000">
                <a:solidFill>
                  <a:schemeClr val="tx1"/>
                </a:solidFill>
                <a:latin typeface="Verdana" pitchFamily="34" charset="0"/>
                <a:ea typeface="华文新魏" pitchFamily="2" charset="-122"/>
              </a:defRPr>
            </a:lvl9pPr>
          </a:lstStyle>
          <a:p>
            <a:pPr eaLnBrk="1" hangingPunct="1">
              <a:lnSpc>
                <a:spcPct val="100000"/>
              </a:lnSpc>
              <a:buClrTx/>
              <a:buFontTx/>
              <a:buNone/>
            </a:pPr>
            <a:r>
              <a:rPr lang="en-US" altLang="zh-CN" sz="2000" b="1" i="1">
                <a:latin typeface="Times New Roman" pitchFamily="18" charset="0"/>
              </a:rPr>
              <a:t>(1) E </a:t>
            </a:r>
            <a:r>
              <a:rPr lang="en-US" altLang="zh-CN" sz="2000" b="1" i="1">
                <a:latin typeface="Times New Roman" pitchFamily="18" charset="0"/>
                <a:sym typeface="Symbol" pitchFamily="18" charset="2"/>
              </a:rPr>
              <a:t> E + T	</a:t>
            </a:r>
            <a:r>
              <a:rPr lang="en-US" altLang="zh-CN" sz="2000" b="1" i="1">
                <a:latin typeface="Times New Roman" pitchFamily="18" charset="0"/>
              </a:rPr>
              <a:t>(2) E </a:t>
            </a:r>
            <a:r>
              <a:rPr lang="en-US" altLang="zh-CN" sz="2000" b="1" i="1">
                <a:latin typeface="Times New Roman" pitchFamily="18" charset="0"/>
                <a:sym typeface="Symbol" pitchFamily="18" charset="2"/>
              </a:rPr>
              <a:t> T</a:t>
            </a:r>
            <a:endParaRPr lang="en-US" altLang="zh-CN" sz="2000" b="1" i="1">
              <a:latin typeface="Times New Roman" pitchFamily="18" charset="0"/>
            </a:endParaRPr>
          </a:p>
          <a:p>
            <a:pPr eaLnBrk="1" hangingPunct="1">
              <a:lnSpc>
                <a:spcPct val="100000"/>
              </a:lnSpc>
              <a:buClrTx/>
              <a:buFontTx/>
              <a:buNone/>
            </a:pPr>
            <a:r>
              <a:rPr lang="en-US" altLang="zh-CN" sz="2000" b="1" i="1">
                <a:latin typeface="Times New Roman" pitchFamily="18" charset="0"/>
              </a:rPr>
              <a:t>(3) T </a:t>
            </a:r>
            <a:r>
              <a:rPr lang="en-US" altLang="zh-CN" sz="2000" b="1" i="1">
                <a:latin typeface="Times New Roman" pitchFamily="18" charset="0"/>
                <a:sym typeface="Symbol" pitchFamily="18" charset="2"/>
              </a:rPr>
              <a:t> T  F	</a:t>
            </a:r>
            <a:r>
              <a:rPr lang="en-US" altLang="zh-CN" sz="2000" b="1" i="1">
                <a:latin typeface="Times New Roman" pitchFamily="18" charset="0"/>
              </a:rPr>
              <a:t>(4) T </a:t>
            </a:r>
            <a:r>
              <a:rPr lang="en-US" altLang="zh-CN" sz="2000" b="1" i="1">
                <a:latin typeface="Times New Roman" pitchFamily="18" charset="0"/>
                <a:sym typeface="Symbol" pitchFamily="18" charset="2"/>
              </a:rPr>
              <a:t> F</a:t>
            </a:r>
            <a:endParaRPr lang="en-US" altLang="zh-CN" sz="2000" b="1" i="1">
              <a:latin typeface="Times New Roman" pitchFamily="18" charset="0"/>
            </a:endParaRPr>
          </a:p>
          <a:p>
            <a:pPr eaLnBrk="1" hangingPunct="1">
              <a:lnSpc>
                <a:spcPct val="100000"/>
              </a:lnSpc>
              <a:buClrTx/>
              <a:buFontTx/>
              <a:buNone/>
            </a:pPr>
            <a:r>
              <a:rPr lang="en-US" altLang="zh-CN" sz="2000" b="1" i="1">
                <a:latin typeface="Times New Roman" pitchFamily="18" charset="0"/>
              </a:rPr>
              <a:t>(5) F </a:t>
            </a:r>
            <a:r>
              <a:rPr lang="en-US" altLang="zh-CN" sz="2000" b="1" i="1">
                <a:latin typeface="Times New Roman" pitchFamily="18" charset="0"/>
                <a:sym typeface="Symbol" pitchFamily="18" charset="2"/>
              </a:rPr>
              <a:t> (E)</a:t>
            </a:r>
            <a:r>
              <a:rPr lang="en-US" altLang="zh-CN" sz="2000" b="1" i="1">
                <a:latin typeface="Times New Roman" pitchFamily="18" charset="0"/>
              </a:rPr>
              <a:t>	(6) F </a:t>
            </a:r>
            <a:r>
              <a:rPr lang="en-US" altLang="zh-CN" sz="2000" b="1" i="1">
                <a:latin typeface="Times New Roman" pitchFamily="18" charset="0"/>
                <a:sym typeface="Symbol" pitchFamily="18" charset="2"/>
              </a:rPr>
              <a:t> id</a:t>
            </a:r>
          </a:p>
        </p:txBody>
      </p:sp>
      <p:sp>
        <p:nvSpPr>
          <p:cNvPr id="11" name="标题 10"/>
          <p:cNvSpPr>
            <a:spLocks noGrp="1"/>
          </p:cNvSpPr>
          <p:nvPr>
            <p:ph type="title"/>
          </p:nvPr>
        </p:nvSpPr>
        <p:spPr/>
        <p:txBody>
          <a:bodyPr/>
          <a:lstStyle/>
          <a:p>
            <a:pPr>
              <a:defRPr/>
            </a:pPr>
            <a:r>
              <a:rPr lang="zh-CN" altLang="en-US" dirty="0" smtClean="0">
                <a:solidFill>
                  <a:schemeClr val="tx1">
                    <a:lumMod val="75000"/>
                  </a:schemeClr>
                </a:solidFill>
              </a:rPr>
              <a:t>例</a:t>
            </a:r>
            <a:r>
              <a:rPr lang="en-US" altLang="zh-CN" dirty="0" smtClean="0">
                <a:solidFill>
                  <a:schemeClr val="tx1">
                    <a:lumMod val="75000"/>
                  </a:schemeClr>
                </a:solidFill>
              </a:rPr>
              <a:t>……</a:t>
            </a:r>
            <a:r>
              <a:rPr lang="en-US" altLang="zh-CN" dirty="0" err="1" smtClean="0">
                <a:solidFill>
                  <a:schemeClr val="tx1">
                    <a:lumMod val="75000"/>
                  </a:schemeClr>
                </a:solidFill>
              </a:rPr>
              <a:t>LR</a:t>
            </a:r>
            <a:r>
              <a:rPr lang="zh-CN" altLang="en-US" dirty="0" smtClean="0">
                <a:solidFill>
                  <a:schemeClr val="tx1">
                    <a:lumMod val="75000"/>
                  </a:schemeClr>
                </a:solidFill>
              </a:rPr>
              <a:t>分析器分析过程</a:t>
            </a:r>
            <a:endParaRPr lang="zh-CN" altLang="en-US" dirty="0"/>
          </a:p>
        </p:txBody>
      </p:sp>
      <p:graphicFrame>
        <p:nvGraphicFramePr>
          <p:cNvPr id="7" name="Group 3"/>
          <p:cNvGraphicFramePr>
            <a:graphicFrameLocks noGrp="1"/>
          </p:cNvGraphicFramePr>
          <p:nvPr/>
        </p:nvGraphicFramePr>
        <p:xfrm>
          <a:off x="228600" y="2057400"/>
          <a:ext cx="4343400" cy="4352922"/>
        </p:xfrm>
        <a:graphic>
          <a:graphicData uri="http://schemas.openxmlformats.org/drawingml/2006/table">
            <a:tbl>
              <a:tblPr/>
              <a:tblGrid>
                <a:gridCol w="433388"/>
                <a:gridCol w="434975"/>
                <a:gridCol w="433387"/>
                <a:gridCol w="436563"/>
                <a:gridCol w="401637"/>
                <a:gridCol w="515938"/>
                <a:gridCol w="528637"/>
                <a:gridCol w="288925"/>
                <a:gridCol w="361950"/>
                <a:gridCol w="508000"/>
              </a:tblGrid>
              <a:tr h="310923">
                <a:tc rowSpan="2">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r>
                        <a:rPr kumimoji="1" lang="zh-CN" altLang="en-US" sz="1600" b="0" i="0" u="none" strike="noStrike" cap="none" normalizeH="0" baseline="0" smtClean="0">
                          <a:ln>
                            <a:noFill/>
                          </a:ln>
                          <a:solidFill>
                            <a:schemeClr val="tx1"/>
                          </a:solidFill>
                          <a:effectLst/>
                          <a:latin typeface="Times New Roman" pitchFamily="18" charset="0"/>
                          <a:ea typeface="宋体" charset="-122"/>
                        </a:rPr>
                        <a:t>状态</a:t>
                      </a:r>
                    </a:p>
                  </a:txBody>
                  <a:tcPr marT="45724" marB="45724"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gridSpan="6">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r>
                        <a:rPr kumimoji="1" lang="en-US" altLang="zh-CN" sz="1600" b="0" i="0" u="none" strike="noStrike" cap="none" normalizeH="0" baseline="0" smtClean="0">
                          <a:ln>
                            <a:noFill/>
                          </a:ln>
                          <a:solidFill>
                            <a:schemeClr val="tx1"/>
                          </a:solidFill>
                          <a:effectLst/>
                          <a:latin typeface="Times New Roman" pitchFamily="18" charset="0"/>
                          <a:ea typeface="宋体" charset="-122"/>
                        </a:rPr>
                        <a:t>ACTION</a:t>
                      </a: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3">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r>
                        <a:rPr kumimoji="1" lang="en-US" altLang="zh-CN" sz="1600" b="0" i="0" u="none" strike="noStrike" cap="none" normalizeH="0" baseline="0" smtClean="0">
                          <a:ln>
                            <a:noFill/>
                          </a:ln>
                          <a:solidFill>
                            <a:schemeClr val="tx1"/>
                          </a:solidFill>
                          <a:effectLst/>
                          <a:latin typeface="Times New Roman" pitchFamily="18" charset="0"/>
                          <a:ea typeface="宋体" charset="-122"/>
                        </a:rPr>
                        <a:t>GOTO</a:t>
                      </a:r>
                    </a:p>
                  </a:txBody>
                  <a:tcPr marT="45724" marB="45724"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zh-CN" altLang="en-US"/>
                    </a:p>
                  </a:txBody>
                  <a:tcPr/>
                </a:tc>
                <a:tc hMerge="1">
                  <a:txBody>
                    <a:bodyPr/>
                    <a:lstStyle/>
                    <a:p>
                      <a:endParaRPr lang="zh-CN" altLang="en-US"/>
                    </a:p>
                  </a:txBody>
                  <a:tcPr/>
                </a:tc>
              </a:tr>
              <a:tr h="310923">
                <a:tc vMerge="1">
                  <a:txBody>
                    <a:bodyPr/>
                    <a:lstStyle/>
                    <a:p>
                      <a:endParaRPr lang="zh-CN" altLang="en-US"/>
                    </a:p>
                  </a:txBody>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r>
                        <a:rPr kumimoji="1" lang="en-US" altLang="zh-CN" sz="1600" b="0" i="0" u="none" strike="noStrike" cap="none" normalizeH="0" baseline="0" smtClean="0">
                          <a:ln>
                            <a:noFill/>
                          </a:ln>
                          <a:solidFill>
                            <a:schemeClr val="tx1"/>
                          </a:solidFill>
                          <a:effectLst/>
                          <a:latin typeface="Times New Roman" pitchFamily="18" charset="0"/>
                          <a:ea typeface="宋体" charset="-122"/>
                        </a:rPr>
                        <a:t>id</a:t>
                      </a: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r>
                        <a:rPr kumimoji="1" lang="en-US" altLang="zh-CN" sz="1600" b="0" i="0" u="none" strike="noStrike" cap="none" normalizeH="0" baseline="0" smtClean="0">
                          <a:ln>
                            <a:noFill/>
                          </a:ln>
                          <a:solidFill>
                            <a:schemeClr val="tx1"/>
                          </a:solidFill>
                          <a:effectLst/>
                          <a:latin typeface="Times New Roman" pitchFamily="18" charset="0"/>
                          <a:ea typeface="宋体" charset="-122"/>
                        </a:rPr>
                        <a:t>+</a:t>
                      </a: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r>
                        <a:rPr kumimoji="1" lang="en-US" altLang="zh-CN" sz="1600" b="0" i="0" u="none" strike="noStrike" cap="none" normalizeH="0" baseline="0" smtClean="0">
                          <a:ln>
                            <a:noFill/>
                          </a:ln>
                          <a:solidFill>
                            <a:schemeClr val="tx1"/>
                          </a:solidFill>
                          <a:effectLst/>
                          <a:latin typeface="Times New Roman" pitchFamily="18" charset="0"/>
                          <a:ea typeface="宋体" charset="-122"/>
                        </a:rPr>
                        <a:t>*</a:t>
                      </a: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r>
                        <a:rPr kumimoji="1" lang="en-US" altLang="zh-CN" sz="1600" b="0" i="0" u="none" strike="noStrike" cap="none" normalizeH="0" baseline="0" smtClean="0">
                          <a:ln>
                            <a:noFill/>
                          </a:ln>
                          <a:solidFill>
                            <a:schemeClr val="tx1"/>
                          </a:solidFill>
                          <a:effectLst/>
                          <a:latin typeface="Times New Roman" pitchFamily="18" charset="0"/>
                          <a:ea typeface="宋体" charset="-122"/>
                        </a:rPr>
                        <a:t>(</a:t>
                      </a: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r>
                        <a:rPr kumimoji="1" lang="en-US" altLang="zh-CN" sz="1600" b="0" i="0" u="none" strike="noStrike" cap="none" normalizeH="0" baseline="0" smtClean="0">
                          <a:ln>
                            <a:noFill/>
                          </a:ln>
                          <a:solidFill>
                            <a:schemeClr val="tx1"/>
                          </a:solidFill>
                          <a:effectLst/>
                          <a:latin typeface="Times New Roman" pitchFamily="18" charset="0"/>
                          <a:ea typeface="宋体" charset="-122"/>
                        </a:rPr>
                        <a:t>)</a:t>
                      </a: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r>
                        <a:rPr kumimoji="1" lang="en-US" altLang="zh-CN" sz="1600" b="0" i="0" u="none" strike="noStrike" cap="none" normalizeH="0" baseline="0" smtClean="0">
                          <a:ln>
                            <a:noFill/>
                          </a:ln>
                          <a:solidFill>
                            <a:schemeClr val="tx1"/>
                          </a:solidFill>
                          <a:effectLst/>
                          <a:latin typeface="Times New Roman" pitchFamily="18" charset="0"/>
                          <a:ea typeface="宋体" charset="-122"/>
                        </a:rPr>
                        <a:t>$</a:t>
                      </a: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r>
                        <a:rPr kumimoji="1" lang="en-US" altLang="zh-CN" sz="1600" b="0" i="0" u="none" strike="noStrike" cap="none" normalizeH="0" baseline="0" smtClean="0">
                          <a:ln>
                            <a:noFill/>
                          </a:ln>
                          <a:solidFill>
                            <a:schemeClr val="tx1"/>
                          </a:solidFill>
                          <a:effectLst/>
                          <a:latin typeface="Times New Roman" pitchFamily="18" charset="0"/>
                          <a:ea typeface="宋体" charset="-122"/>
                        </a:rPr>
                        <a:t>E</a:t>
                      </a: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r>
                        <a:rPr kumimoji="1" lang="en-US" altLang="zh-CN" sz="1600" b="0" i="0" u="none" strike="noStrike" cap="none" normalizeH="0" baseline="0" smtClean="0">
                          <a:ln>
                            <a:noFill/>
                          </a:ln>
                          <a:solidFill>
                            <a:schemeClr val="tx1"/>
                          </a:solidFill>
                          <a:effectLst/>
                          <a:latin typeface="Times New Roman" pitchFamily="18" charset="0"/>
                          <a:ea typeface="宋体" charset="-122"/>
                        </a:rPr>
                        <a:t>T</a:t>
                      </a: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r>
                        <a:rPr kumimoji="1" lang="en-US" altLang="zh-CN" sz="1600" b="0" i="0" u="none" strike="noStrike" cap="none" normalizeH="0" baseline="0" smtClean="0">
                          <a:ln>
                            <a:noFill/>
                          </a:ln>
                          <a:solidFill>
                            <a:schemeClr val="tx1"/>
                          </a:solidFill>
                          <a:effectLst/>
                          <a:latin typeface="Times New Roman" pitchFamily="18" charset="0"/>
                          <a:ea typeface="宋体" charset="-122"/>
                        </a:rPr>
                        <a:t>F</a:t>
                      </a:r>
                    </a:p>
                  </a:txBody>
                  <a:tcPr marT="45724" marB="45724"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310923">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r>
                        <a:rPr kumimoji="1" lang="en-US" altLang="zh-CN" sz="1600" b="0" i="0" u="none" strike="noStrike" cap="none" normalizeH="0" baseline="0" smtClean="0">
                          <a:ln>
                            <a:noFill/>
                          </a:ln>
                          <a:solidFill>
                            <a:schemeClr val="tx1"/>
                          </a:solidFill>
                          <a:effectLst/>
                          <a:latin typeface="Times New Roman" pitchFamily="18" charset="0"/>
                          <a:ea typeface="宋体" charset="-122"/>
                        </a:rPr>
                        <a:t>0</a:t>
                      </a:r>
                    </a:p>
                  </a:txBody>
                  <a:tcPr marT="45724" marB="45724"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r>
                        <a:rPr kumimoji="1" lang="en-US" altLang="zh-CN" sz="1600" b="0" i="0" u="none" strike="noStrike" cap="none" normalizeH="0" baseline="0" smtClean="0">
                          <a:ln>
                            <a:noFill/>
                          </a:ln>
                          <a:solidFill>
                            <a:schemeClr val="tx1"/>
                          </a:solidFill>
                          <a:effectLst/>
                          <a:latin typeface="Times New Roman" pitchFamily="18" charset="0"/>
                          <a:ea typeface="宋体" charset="-122"/>
                        </a:rPr>
                        <a:t>s5</a:t>
                      </a: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endParaRPr kumimoji="1" lang="zh-CN" altLang="zh-CN" sz="1600" b="0" i="0" u="none" strike="noStrike" cap="none" normalizeH="0" baseline="0" smtClean="0">
                        <a:ln>
                          <a:noFill/>
                        </a:ln>
                        <a:solidFill>
                          <a:schemeClr val="tx1"/>
                        </a:solidFill>
                        <a:effectLst/>
                        <a:latin typeface="Times New Roman" pitchFamily="18" charset="0"/>
                        <a:ea typeface="宋体" charset="-122"/>
                      </a:endParaRP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endParaRPr kumimoji="1" lang="zh-CN" altLang="zh-CN" sz="1600" b="0" i="0" u="none" strike="noStrike" cap="none" normalizeH="0" baseline="0" smtClean="0">
                        <a:ln>
                          <a:noFill/>
                        </a:ln>
                        <a:solidFill>
                          <a:schemeClr val="tx1"/>
                        </a:solidFill>
                        <a:effectLst/>
                        <a:latin typeface="Times New Roman" pitchFamily="18" charset="0"/>
                        <a:ea typeface="宋体" charset="-122"/>
                      </a:endParaRP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r>
                        <a:rPr kumimoji="1" lang="en-US" altLang="zh-CN" sz="1600" b="0" i="0" u="none" strike="noStrike" cap="none" normalizeH="0" baseline="0" smtClean="0">
                          <a:ln>
                            <a:noFill/>
                          </a:ln>
                          <a:solidFill>
                            <a:schemeClr val="tx1"/>
                          </a:solidFill>
                          <a:effectLst/>
                          <a:latin typeface="Times New Roman" pitchFamily="18" charset="0"/>
                          <a:ea typeface="宋体" charset="-122"/>
                        </a:rPr>
                        <a:t>s4</a:t>
                      </a: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endParaRPr kumimoji="1" lang="zh-CN" altLang="zh-CN" sz="1600" b="0" i="0" u="none" strike="noStrike" cap="none" normalizeH="0" baseline="0" smtClean="0">
                        <a:ln>
                          <a:noFill/>
                        </a:ln>
                        <a:solidFill>
                          <a:schemeClr val="tx1"/>
                        </a:solidFill>
                        <a:effectLst/>
                        <a:latin typeface="Times New Roman" pitchFamily="18" charset="0"/>
                        <a:ea typeface="宋体" charset="-122"/>
                      </a:endParaRP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endParaRPr kumimoji="1" lang="zh-CN" altLang="zh-CN" sz="1600" b="0" i="0" u="none" strike="noStrike" cap="none" normalizeH="0" baseline="0" smtClean="0">
                        <a:ln>
                          <a:noFill/>
                        </a:ln>
                        <a:solidFill>
                          <a:schemeClr val="tx1"/>
                        </a:solidFill>
                        <a:effectLst/>
                        <a:latin typeface="Times New Roman" pitchFamily="18" charset="0"/>
                        <a:ea typeface="宋体" charset="-122"/>
                      </a:endParaRP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r>
                        <a:rPr kumimoji="1" lang="en-US" altLang="zh-CN" sz="1600" b="0" i="0" u="none" strike="noStrike" cap="none" normalizeH="0" baseline="0" smtClean="0">
                          <a:ln>
                            <a:noFill/>
                          </a:ln>
                          <a:solidFill>
                            <a:schemeClr val="tx1"/>
                          </a:solidFill>
                          <a:effectLst/>
                          <a:latin typeface="Times New Roman" pitchFamily="18" charset="0"/>
                          <a:ea typeface="宋体" charset="-122"/>
                        </a:rPr>
                        <a:t>1</a:t>
                      </a: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r>
                        <a:rPr kumimoji="1" lang="en-US" altLang="zh-CN" sz="1600" b="0" i="0" u="none" strike="noStrike" cap="none" normalizeH="0" baseline="0" smtClean="0">
                          <a:ln>
                            <a:noFill/>
                          </a:ln>
                          <a:solidFill>
                            <a:schemeClr val="tx1"/>
                          </a:solidFill>
                          <a:effectLst/>
                          <a:latin typeface="Times New Roman" pitchFamily="18" charset="0"/>
                          <a:ea typeface="宋体" charset="-122"/>
                        </a:rPr>
                        <a:t>2</a:t>
                      </a: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r>
                        <a:rPr kumimoji="1" lang="en-US" altLang="zh-CN" sz="1600" b="0" i="0" u="none" strike="noStrike" cap="none" normalizeH="0" baseline="0" smtClean="0">
                          <a:ln>
                            <a:noFill/>
                          </a:ln>
                          <a:solidFill>
                            <a:schemeClr val="tx1"/>
                          </a:solidFill>
                          <a:effectLst/>
                          <a:latin typeface="Times New Roman" pitchFamily="18" charset="0"/>
                          <a:ea typeface="宋体" charset="-122"/>
                        </a:rPr>
                        <a:t>3</a:t>
                      </a:r>
                    </a:p>
                  </a:txBody>
                  <a:tcPr marT="45724" marB="45724"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310923">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r>
                        <a:rPr kumimoji="1" lang="en-US" altLang="zh-CN" sz="1600" b="0" i="0" u="none" strike="noStrike" cap="none" normalizeH="0" baseline="0" smtClean="0">
                          <a:ln>
                            <a:noFill/>
                          </a:ln>
                          <a:solidFill>
                            <a:schemeClr val="tx1"/>
                          </a:solidFill>
                          <a:effectLst/>
                          <a:latin typeface="Times New Roman" pitchFamily="18" charset="0"/>
                          <a:ea typeface="宋体" charset="-122"/>
                        </a:rPr>
                        <a:t>1</a:t>
                      </a:r>
                    </a:p>
                  </a:txBody>
                  <a:tcPr marT="45724" marB="45724"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endParaRPr kumimoji="1" lang="zh-CN" altLang="zh-CN" sz="1600" b="0" i="0" u="none" strike="noStrike" cap="none" normalizeH="0" baseline="0" smtClean="0">
                        <a:ln>
                          <a:noFill/>
                        </a:ln>
                        <a:solidFill>
                          <a:schemeClr val="tx1"/>
                        </a:solidFill>
                        <a:effectLst/>
                        <a:latin typeface="Times New Roman" pitchFamily="18" charset="0"/>
                        <a:ea typeface="宋体" charset="-122"/>
                      </a:endParaRP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r>
                        <a:rPr kumimoji="1" lang="en-US" altLang="zh-CN" sz="1600" b="0" i="0" u="none" strike="noStrike" cap="none" normalizeH="0" baseline="0" smtClean="0">
                          <a:ln>
                            <a:noFill/>
                          </a:ln>
                          <a:solidFill>
                            <a:schemeClr val="tx1"/>
                          </a:solidFill>
                          <a:effectLst/>
                          <a:latin typeface="Times New Roman" pitchFamily="18" charset="0"/>
                          <a:ea typeface="宋体" charset="-122"/>
                        </a:rPr>
                        <a:t>s6</a:t>
                      </a: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endParaRPr kumimoji="1" lang="zh-CN" altLang="zh-CN" sz="1600" b="0" i="0" u="none" strike="noStrike" cap="none" normalizeH="0" baseline="0" smtClean="0">
                        <a:ln>
                          <a:noFill/>
                        </a:ln>
                        <a:solidFill>
                          <a:schemeClr val="tx1"/>
                        </a:solidFill>
                        <a:effectLst/>
                        <a:latin typeface="Times New Roman" pitchFamily="18" charset="0"/>
                        <a:ea typeface="宋体" charset="-122"/>
                      </a:endParaRP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endParaRPr kumimoji="1" lang="zh-CN" altLang="zh-CN" sz="1600" b="0" i="0" u="none" strike="noStrike" cap="none" normalizeH="0" baseline="0" smtClean="0">
                        <a:ln>
                          <a:noFill/>
                        </a:ln>
                        <a:solidFill>
                          <a:schemeClr val="tx1"/>
                        </a:solidFill>
                        <a:effectLst/>
                        <a:latin typeface="Times New Roman" pitchFamily="18" charset="0"/>
                        <a:ea typeface="宋体" charset="-122"/>
                      </a:endParaRP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endParaRPr kumimoji="1" lang="zh-CN" altLang="zh-CN" sz="1600" b="0" i="0" u="none" strike="noStrike" cap="none" normalizeH="0" baseline="0" smtClean="0">
                        <a:ln>
                          <a:noFill/>
                        </a:ln>
                        <a:solidFill>
                          <a:schemeClr val="tx1"/>
                        </a:solidFill>
                        <a:effectLst/>
                        <a:latin typeface="Times New Roman" pitchFamily="18" charset="0"/>
                        <a:ea typeface="宋体" charset="-122"/>
                      </a:endParaRP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r>
                        <a:rPr kumimoji="1" lang="en-US" altLang="zh-CN" sz="1600" b="1" i="0" u="none" strike="noStrike" cap="none" normalizeH="0" baseline="0" smtClean="0">
                          <a:ln>
                            <a:noFill/>
                          </a:ln>
                          <a:solidFill>
                            <a:schemeClr val="tx1"/>
                          </a:solidFill>
                          <a:effectLst/>
                          <a:latin typeface="Times New Roman" pitchFamily="18" charset="0"/>
                          <a:ea typeface="宋体" charset="-122"/>
                        </a:rPr>
                        <a:t>acc</a:t>
                      </a: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endParaRPr kumimoji="1" lang="zh-CN" altLang="zh-CN" sz="1600" b="0" i="0" u="none" strike="noStrike" cap="none" normalizeH="0" baseline="0" smtClean="0">
                        <a:ln>
                          <a:noFill/>
                        </a:ln>
                        <a:solidFill>
                          <a:schemeClr val="tx1"/>
                        </a:solidFill>
                        <a:effectLst/>
                        <a:latin typeface="Times New Roman" pitchFamily="18" charset="0"/>
                        <a:ea typeface="宋体" charset="-122"/>
                      </a:endParaRP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endParaRPr kumimoji="1" lang="zh-CN" altLang="zh-CN" sz="1600" b="0" i="0" u="none" strike="noStrike" cap="none" normalizeH="0" baseline="0" smtClean="0">
                        <a:ln>
                          <a:noFill/>
                        </a:ln>
                        <a:solidFill>
                          <a:schemeClr val="tx1"/>
                        </a:solidFill>
                        <a:effectLst/>
                        <a:latin typeface="Times New Roman" pitchFamily="18" charset="0"/>
                        <a:ea typeface="宋体" charset="-122"/>
                      </a:endParaRP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endParaRPr kumimoji="1" lang="zh-CN" altLang="zh-CN" sz="1600" b="0" i="0" u="none" strike="noStrike" cap="none" normalizeH="0" baseline="0" smtClean="0">
                        <a:ln>
                          <a:noFill/>
                        </a:ln>
                        <a:solidFill>
                          <a:schemeClr val="tx1"/>
                        </a:solidFill>
                        <a:effectLst/>
                        <a:latin typeface="Times New Roman" pitchFamily="18" charset="0"/>
                        <a:ea typeface="宋体" charset="-122"/>
                      </a:endParaRPr>
                    </a:p>
                  </a:txBody>
                  <a:tcPr marT="45724" marB="45724"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310923">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r>
                        <a:rPr kumimoji="1" lang="en-US" altLang="zh-CN" sz="1600" b="0" i="0" u="none" strike="noStrike" cap="none" normalizeH="0" baseline="0" smtClean="0">
                          <a:ln>
                            <a:noFill/>
                          </a:ln>
                          <a:solidFill>
                            <a:schemeClr val="tx1"/>
                          </a:solidFill>
                          <a:effectLst/>
                          <a:latin typeface="Times New Roman" pitchFamily="18" charset="0"/>
                          <a:ea typeface="宋体" charset="-122"/>
                        </a:rPr>
                        <a:t>2</a:t>
                      </a:r>
                    </a:p>
                  </a:txBody>
                  <a:tcPr marT="45724" marB="45724"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endParaRPr kumimoji="1" lang="zh-CN" altLang="zh-CN" sz="1600" b="0" i="0" u="none" strike="noStrike" cap="none" normalizeH="0" baseline="0" smtClean="0">
                        <a:ln>
                          <a:noFill/>
                        </a:ln>
                        <a:solidFill>
                          <a:schemeClr val="tx1"/>
                        </a:solidFill>
                        <a:effectLst/>
                        <a:latin typeface="Times New Roman" pitchFamily="18" charset="0"/>
                        <a:ea typeface="宋体" charset="-122"/>
                      </a:endParaRP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r>
                        <a:rPr kumimoji="1" lang="en-US" altLang="zh-CN" sz="1600" b="0" i="0" u="none" strike="noStrike" cap="none" normalizeH="0" baseline="0" smtClean="0">
                          <a:ln>
                            <a:noFill/>
                          </a:ln>
                          <a:solidFill>
                            <a:schemeClr val="tx1"/>
                          </a:solidFill>
                          <a:effectLst/>
                          <a:latin typeface="Times New Roman" pitchFamily="18" charset="0"/>
                          <a:ea typeface="宋体" charset="-122"/>
                        </a:rPr>
                        <a:t>r2</a:t>
                      </a: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r>
                        <a:rPr kumimoji="1" lang="en-US" altLang="zh-CN" sz="1600" b="0" i="0" u="none" strike="noStrike" cap="none" normalizeH="0" baseline="0" smtClean="0">
                          <a:ln>
                            <a:noFill/>
                          </a:ln>
                          <a:solidFill>
                            <a:schemeClr val="tx1"/>
                          </a:solidFill>
                          <a:effectLst/>
                          <a:latin typeface="Times New Roman" pitchFamily="18" charset="0"/>
                          <a:ea typeface="宋体" charset="-122"/>
                        </a:rPr>
                        <a:t>s7</a:t>
                      </a: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endParaRPr kumimoji="1" lang="zh-CN" altLang="zh-CN" sz="1600" b="0" i="0" u="none" strike="noStrike" cap="none" normalizeH="0" baseline="0" smtClean="0">
                        <a:ln>
                          <a:noFill/>
                        </a:ln>
                        <a:solidFill>
                          <a:schemeClr val="tx1"/>
                        </a:solidFill>
                        <a:effectLst/>
                        <a:latin typeface="Times New Roman" pitchFamily="18" charset="0"/>
                        <a:ea typeface="宋体" charset="-122"/>
                      </a:endParaRP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r>
                        <a:rPr kumimoji="1" lang="en-US" altLang="zh-CN" sz="1600" b="0" i="0" u="none" strike="noStrike" cap="none" normalizeH="0" baseline="0" smtClean="0">
                          <a:ln>
                            <a:noFill/>
                          </a:ln>
                          <a:solidFill>
                            <a:schemeClr val="tx1"/>
                          </a:solidFill>
                          <a:effectLst/>
                          <a:latin typeface="Times New Roman" pitchFamily="18" charset="0"/>
                          <a:ea typeface="宋体" charset="-122"/>
                        </a:rPr>
                        <a:t>r2</a:t>
                      </a: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r>
                        <a:rPr kumimoji="1" lang="en-US" altLang="zh-CN" sz="1600" b="0" i="0" u="none" strike="noStrike" cap="none" normalizeH="0" baseline="0" smtClean="0">
                          <a:ln>
                            <a:noFill/>
                          </a:ln>
                          <a:solidFill>
                            <a:schemeClr val="tx1"/>
                          </a:solidFill>
                          <a:effectLst/>
                          <a:latin typeface="Times New Roman" pitchFamily="18" charset="0"/>
                          <a:ea typeface="宋体" charset="-122"/>
                        </a:rPr>
                        <a:t>r2</a:t>
                      </a: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endParaRPr kumimoji="1" lang="zh-CN" altLang="zh-CN" sz="1600" b="0" i="0" u="none" strike="noStrike" cap="none" normalizeH="0" baseline="0" smtClean="0">
                        <a:ln>
                          <a:noFill/>
                        </a:ln>
                        <a:solidFill>
                          <a:schemeClr val="tx1"/>
                        </a:solidFill>
                        <a:effectLst/>
                        <a:latin typeface="Times New Roman" pitchFamily="18" charset="0"/>
                        <a:ea typeface="宋体" charset="-122"/>
                      </a:endParaRP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endParaRPr kumimoji="1" lang="zh-CN" altLang="zh-CN" sz="1600" b="0" i="0" u="none" strike="noStrike" cap="none" normalizeH="0" baseline="0" smtClean="0">
                        <a:ln>
                          <a:noFill/>
                        </a:ln>
                        <a:solidFill>
                          <a:schemeClr val="tx1"/>
                        </a:solidFill>
                        <a:effectLst/>
                        <a:latin typeface="Times New Roman" pitchFamily="18" charset="0"/>
                        <a:ea typeface="宋体" charset="-122"/>
                      </a:endParaRP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endParaRPr kumimoji="1" lang="zh-CN" altLang="zh-CN" sz="1600" b="0" i="0" u="none" strike="noStrike" cap="none" normalizeH="0" baseline="0" smtClean="0">
                        <a:ln>
                          <a:noFill/>
                        </a:ln>
                        <a:solidFill>
                          <a:schemeClr val="tx1"/>
                        </a:solidFill>
                        <a:effectLst/>
                        <a:latin typeface="Times New Roman" pitchFamily="18" charset="0"/>
                        <a:ea typeface="宋体" charset="-122"/>
                      </a:endParaRPr>
                    </a:p>
                  </a:txBody>
                  <a:tcPr marT="45724" marB="45724"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310923">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r>
                        <a:rPr kumimoji="1" lang="en-US" altLang="zh-CN" sz="1600" b="0" i="0" u="none" strike="noStrike" cap="none" normalizeH="0" baseline="0" smtClean="0">
                          <a:ln>
                            <a:noFill/>
                          </a:ln>
                          <a:solidFill>
                            <a:schemeClr val="tx1"/>
                          </a:solidFill>
                          <a:effectLst/>
                          <a:latin typeface="Times New Roman" pitchFamily="18" charset="0"/>
                          <a:ea typeface="宋体" charset="-122"/>
                        </a:rPr>
                        <a:t>3</a:t>
                      </a:r>
                    </a:p>
                  </a:txBody>
                  <a:tcPr marT="45724" marB="45724"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endParaRPr kumimoji="1" lang="zh-CN" altLang="zh-CN" sz="1600" b="0" i="0" u="none" strike="noStrike" cap="none" normalizeH="0" baseline="0" smtClean="0">
                        <a:ln>
                          <a:noFill/>
                        </a:ln>
                        <a:solidFill>
                          <a:schemeClr val="tx1"/>
                        </a:solidFill>
                        <a:effectLst/>
                        <a:latin typeface="Times New Roman" pitchFamily="18" charset="0"/>
                        <a:ea typeface="宋体" charset="-122"/>
                      </a:endParaRP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r>
                        <a:rPr kumimoji="1" lang="en-US" altLang="zh-CN" sz="1600" b="0" i="0" u="none" strike="noStrike" cap="none" normalizeH="0" baseline="0" smtClean="0">
                          <a:ln>
                            <a:noFill/>
                          </a:ln>
                          <a:solidFill>
                            <a:schemeClr val="tx1"/>
                          </a:solidFill>
                          <a:effectLst/>
                          <a:latin typeface="Times New Roman" pitchFamily="18" charset="0"/>
                          <a:ea typeface="宋体" charset="-122"/>
                        </a:rPr>
                        <a:t>r4</a:t>
                      </a: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r>
                        <a:rPr kumimoji="1" lang="en-US" altLang="zh-CN" sz="1600" b="0" i="0" u="none" strike="noStrike" cap="none" normalizeH="0" baseline="0" smtClean="0">
                          <a:ln>
                            <a:noFill/>
                          </a:ln>
                          <a:solidFill>
                            <a:schemeClr val="tx1"/>
                          </a:solidFill>
                          <a:effectLst/>
                          <a:latin typeface="Times New Roman" pitchFamily="18" charset="0"/>
                          <a:ea typeface="宋体" charset="-122"/>
                        </a:rPr>
                        <a:t>r4</a:t>
                      </a: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endParaRPr kumimoji="1" lang="zh-CN" altLang="zh-CN" sz="1600" b="0" i="0" u="none" strike="noStrike" cap="none" normalizeH="0" baseline="0" smtClean="0">
                        <a:ln>
                          <a:noFill/>
                        </a:ln>
                        <a:solidFill>
                          <a:schemeClr val="tx1"/>
                        </a:solidFill>
                        <a:effectLst/>
                        <a:latin typeface="Times New Roman" pitchFamily="18" charset="0"/>
                        <a:ea typeface="宋体" charset="-122"/>
                      </a:endParaRP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r>
                        <a:rPr kumimoji="1" lang="en-US" altLang="zh-CN" sz="1600" b="0" i="0" u="none" strike="noStrike" cap="none" normalizeH="0" baseline="0" smtClean="0">
                          <a:ln>
                            <a:noFill/>
                          </a:ln>
                          <a:solidFill>
                            <a:schemeClr val="tx1"/>
                          </a:solidFill>
                          <a:effectLst/>
                          <a:latin typeface="Times New Roman" pitchFamily="18" charset="0"/>
                          <a:ea typeface="宋体" charset="-122"/>
                        </a:rPr>
                        <a:t>r4</a:t>
                      </a: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r>
                        <a:rPr kumimoji="1" lang="en-US" altLang="zh-CN" sz="1600" b="0" i="0" u="none" strike="noStrike" cap="none" normalizeH="0" baseline="0" smtClean="0">
                          <a:ln>
                            <a:noFill/>
                          </a:ln>
                          <a:solidFill>
                            <a:schemeClr val="tx1"/>
                          </a:solidFill>
                          <a:effectLst/>
                          <a:latin typeface="Times New Roman" pitchFamily="18" charset="0"/>
                          <a:ea typeface="宋体" charset="-122"/>
                        </a:rPr>
                        <a:t>r4</a:t>
                      </a: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endParaRPr kumimoji="1" lang="zh-CN" altLang="zh-CN" sz="1600" b="0" i="0" u="none" strike="noStrike" cap="none" normalizeH="0" baseline="0" smtClean="0">
                        <a:ln>
                          <a:noFill/>
                        </a:ln>
                        <a:solidFill>
                          <a:schemeClr val="tx1"/>
                        </a:solidFill>
                        <a:effectLst/>
                        <a:latin typeface="Times New Roman" pitchFamily="18" charset="0"/>
                        <a:ea typeface="宋体" charset="-122"/>
                      </a:endParaRP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endParaRPr kumimoji="1" lang="zh-CN" altLang="zh-CN" sz="1600" b="0" i="0" u="none" strike="noStrike" cap="none" normalizeH="0" baseline="0" smtClean="0">
                        <a:ln>
                          <a:noFill/>
                        </a:ln>
                        <a:solidFill>
                          <a:schemeClr val="tx1"/>
                        </a:solidFill>
                        <a:effectLst/>
                        <a:latin typeface="Times New Roman" pitchFamily="18" charset="0"/>
                        <a:ea typeface="宋体" charset="-122"/>
                      </a:endParaRP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endParaRPr kumimoji="1" lang="zh-CN" altLang="zh-CN" sz="1600" b="0" i="0" u="none" strike="noStrike" cap="none" normalizeH="0" baseline="0" smtClean="0">
                        <a:ln>
                          <a:noFill/>
                        </a:ln>
                        <a:solidFill>
                          <a:schemeClr val="tx1"/>
                        </a:solidFill>
                        <a:effectLst/>
                        <a:latin typeface="Times New Roman" pitchFamily="18" charset="0"/>
                        <a:ea typeface="宋体" charset="-122"/>
                      </a:endParaRPr>
                    </a:p>
                  </a:txBody>
                  <a:tcPr marT="45724" marB="45724"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310923">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r>
                        <a:rPr kumimoji="1" lang="en-US" altLang="zh-CN" sz="1600" b="0" i="0" u="none" strike="noStrike" cap="none" normalizeH="0" baseline="0" smtClean="0">
                          <a:ln>
                            <a:noFill/>
                          </a:ln>
                          <a:solidFill>
                            <a:schemeClr val="tx1"/>
                          </a:solidFill>
                          <a:effectLst/>
                          <a:latin typeface="Times New Roman" pitchFamily="18" charset="0"/>
                          <a:ea typeface="宋体" charset="-122"/>
                        </a:rPr>
                        <a:t>4</a:t>
                      </a:r>
                    </a:p>
                  </a:txBody>
                  <a:tcPr marT="45724" marB="45724"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r>
                        <a:rPr kumimoji="1" lang="en-US" altLang="zh-CN" sz="1600" b="0" i="0" u="none" strike="noStrike" cap="none" normalizeH="0" baseline="0" smtClean="0">
                          <a:ln>
                            <a:noFill/>
                          </a:ln>
                          <a:solidFill>
                            <a:schemeClr val="tx1"/>
                          </a:solidFill>
                          <a:effectLst/>
                          <a:latin typeface="Times New Roman" pitchFamily="18" charset="0"/>
                          <a:ea typeface="宋体" charset="-122"/>
                        </a:rPr>
                        <a:t>s5</a:t>
                      </a: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endParaRPr kumimoji="1" lang="zh-CN" altLang="zh-CN" sz="1600" b="0" i="0" u="none" strike="noStrike" cap="none" normalizeH="0" baseline="0" smtClean="0">
                        <a:ln>
                          <a:noFill/>
                        </a:ln>
                        <a:solidFill>
                          <a:schemeClr val="tx1"/>
                        </a:solidFill>
                        <a:effectLst/>
                        <a:latin typeface="Times New Roman" pitchFamily="18" charset="0"/>
                        <a:ea typeface="宋体" charset="-122"/>
                      </a:endParaRP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endParaRPr kumimoji="1" lang="zh-CN" altLang="zh-CN" sz="1600" b="0" i="0" u="none" strike="noStrike" cap="none" normalizeH="0" baseline="0" smtClean="0">
                        <a:ln>
                          <a:noFill/>
                        </a:ln>
                        <a:solidFill>
                          <a:schemeClr val="tx1"/>
                        </a:solidFill>
                        <a:effectLst/>
                        <a:latin typeface="Times New Roman" pitchFamily="18" charset="0"/>
                        <a:ea typeface="宋体" charset="-122"/>
                      </a:endParaRP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r>
                        <a:rPr kumimoji="1" lang="en-US" altLang="zh-CN" sz="1600" b="0" i="0" u="none" strike="noStrike" cap="none" normalizeH="0" baseline="0" smtClean="0">
                          <a:ln>
                            <a:noFill/>
                          </a:ln>
                          <a:solidFill>
                            <a:schemeClr val="tx1"/>
                          </a:solidFill>
                          <a:effectLst/>
                          <a:latin typeface="Times New Roman" pitchFamily="18" charset="0"/>
                          <a:ea typeface="宋体" charset="-122"/>
                        </a:rPr>
                        <a:t>s4</a:t>
                      </a: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endParaRPr kumimoji="1" lang="zh-CN" altLang="zh-CN" sz="1600" b="0" i="0" u="none" strike="noStrike" cap="none" normalizeH="0" baseline="0" smtClean="0">
                        <a:ln>
                          <a:noFill/>
                        </a:ln>
                        <a:solidFill>
                          <a:schemeClr val="tx1"/>
                        </a:solidFill>
                        <a:effectLst/>
                        <a:latin typeface="Times New Roman" pitchFamily="18" charset="0"/>
                        <a:ea typeface="宋体" charset="-122"/>
                      </a:endParaRP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endParaRPr kumimoji="1" lang="zh-CN" altLang="zh-CN" sz="1600" b="0" i="0" u="none" strike="noStrike" cap="none" normalizeH="0" baseline="0" smtClean="0">
                        <a:ln>
                          <a:noFill/>
                        </a:ln>
                        <a:solidFill>
                          <a:schemeClr val="tx1"/>
                        </a:solidFill>
                        <a:effectLst/>
                        <a:latin typeface="Times New Roman" pitchFamily="18" charset="0"/>
                        <a:ea typeface="宋体" charset="-122"/>
                      </a:endParaRP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r>
                        <a:rPr kumimoji="1" lang="en-US" altLang="zh-CN" sz="1600" b="0" i="0" u="none" strike="noStrike" cap="none" normalizeH="0" baseline="0" smtClean="0">
                          <a:ln>
                            <a:noFill/>
                          </a:ln>
                          <a:solidFill>
                            <a:schemeClr val="tx1"/>
                          </a:solidFill>
                          <a:effectLst/>
                          <a:latin typeface="Times New Roman" pitchFamily="18" charset="0"/>
                          <a:ea typeface="宋体" charset="-122"/>
                        </a:rPr>
                        <a:t>8</a:t>
                      </a: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r>
                        <a:rPr kumimoji="1" lang="en-US" altLang="zh-CN" sz="1600" b="0" i="0" u="none" strike="noStrike" cap="none" normalizeH="0" baseline="0" smtClean="0">
                          <a:ln>
                            <a:noFill/>
                          </a:ln>
                          <a:solidFill>
                            <a:schemeClr val="tx1"/>
                          </a:solidFill>
                          <a:effectLst/>
                          <a:latin typeface="Times New Roman" pitchFamily="18" charset="0"/>
                          <a:ea typeface="宋体" charset="-122"/>
                        </a:rPr>
                        <a:t>2</a:t>
                      </a: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r>
                        <a:rPr kumimoji="1" lang="en-US" altLang="zh-CN" sz="1600" b="0" i="0" u="none" strike="noStrike" cap="none" normalizeH="0" baseline="0" smtClean="0">
                          <a:ln>
                            <a:noFill/>
                          </a:ln>
                          <a:solidFill>
                            <a:schemeClr val="tx1"/>
                          </a:solidFill>
                          <a:effectLst/>
                          <a:latin typeface="Times New Roman" pitchFamily="18" charset="0"/>
                          <a:ea typeface="宋体" charset="-122"/>
                        </a:rPr>
                        <a:t>3</a:t>
                      </a:r>
                    </a:p>
                  </a:txBody>
                  <a:tcPr marT="45724" marB="45724"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310923">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r>
                        <a:rPr kumimoji="1" lang="en-US" altLang="zh-CN" sz="1600" b="0" i="0" u="none" strike="noStrike" cap="none" normalizeH="0" baseline="0" smtClean="0">
                          <a:ln>
                            <a:noFill/>
                          </a:ln>
                          <a:solidFill>
                            <a:schemeClr val="tx1"/>
                          </a:solidFill>
                          <a:effectLst/>
                          <a:latin typeface="Times New Roman" pitchFamily="18" charset="0"/>
                          <a:ea typeface="宋体" charset="-122"/>
                        </a:rPr>
                        <a:t>5</a:t>
                      </a:r>
                    </a:p>
                  </a:txBody>
                  <a:tcPr marT="45724" marB="45724"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endParaRPr kumimoji="1" lang="zh-CN" altLang="zh-CN" sz="1600" b="0" i="0" u="none" strike="noStrike" cap="none" normalizeH="0" baseline="0" smtClean="0">
                        <a:ln>
                          <a:noFill/>
                        </a:ln>
                        <a:solidFill>
                          <a:schemeClr val="tx1"/>
                        </a:solidFill>
                        <a:effectLst/>
                        <a:latin typeface="Times New Roman" pitchFamily="18" charset="0"/>
                        <a:ea typeface="宋体" charset="-122"/>
                      </a:endParaRP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r>
                        <a:rPr kumimoji="1" lang="en-US" altLang="zh-CN" sz="1600" b="0" i="0" u="none" strike="noStrike" cap="none" normalizeH="0" baseline="0" smtClean="0">
                          <a:ln>
                            <a:noFill/>
                          </a:ln>
                          <a:solidFill>
                            <a:schemeClr val="tx1"/>
                          </a:solidFill>
                          <a:effectLst/>
                          <a:latin typeface="Times New Roman" pitchFamily="18" charset="0"/>
                          <a:ea typeface="宋体" charset="-122"/>
                        </a:rPr>
                        <a:t>r6</a:t>
                      </a: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r>
                        <a:rPr kumimoji="1" lang="en-US" altLang="zh-CN" sz="1600" b="0" i="0" u="none" strike="noStrike" cap="none" normalizeH="0" baseline="0" smtClean="0">
                          <a:ln>
                            <a:noFill/>
                          </a:ln>
                          <a:solidFill>
                            <a:schemeClr val="tx1"/>
                          </a:solidFill>
                          <a:effectLst/>
                          <a:latin typeface="Times New Roman" pitchFamily="18" charset="0"/>
                          <a:ea typeface="宋体" charset="-122"/>
                        </a:rPr>
                        <a:t>r6</a:t>
                      </a: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endParaRPr kumimoji="1" lang="zh-CN" altLang="zh-CN" sz="1600" b="0" i="0" u="none" strike="noStrike" cap="none" normalizeH="0" baseline="0" smtClean="0">
                        <a:ln>
                          <a:noFill/>
                        </a:ln>
                        <a:solidFill>
                          <a:schemeClr val="tx1"/>
                        </a:solidFill>
                        <a:effectLst/>
                        <a:latin typeface="Times New Roman" pitchFamily="18" charset="0"/>
                        <a:ea typeface="宋体" charset="-122"/>
                      </a:endParaRP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r>
                        <a:rPr kumimoji="1" lang="en-US" altLang="zh-CN" sz="1600" b="0" i="0" u="none" strike="noStrike" cap="none" normalizeH="0" baseline="0" smtClean="0">
                          <a:ln>
                            <a:noFill/>
                          </a:ln>
                          <a:solidFill>
                            <a:schemeClr val="tx1"/>
                          </a:solidFill>
                          <a:effectLst/>
                          <a:latin typeface="Times New Roman" pitchFamily="18" charset="0"/>
                          <a:ea typeface="宋体" charset="-122"/>
                        </a:rPr>
                        <a:t>r6</a:t>
                      </a: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r>
                        <a:rPr kumimoji="1" lang="en-US" altLang="zh-CN" sz="1600" b="0" i="0" u="none" strike="noStrike" cap="none" normalizeH="0" baseline="0" smtClean="0">
                          <a:ln>
                            <a:noFill/>
                          </a:ln>
                          <a:solidFill>
                            <a:schemeClr val="tx1"/>
                          </a:solidFill>
                          <a:effectLst/>
                          <a:latin typeface="Times New Roman" pitchFamily="18" charset="0"/>
                          <a:ea typeface="宋体" charset="-122"/>
                        </a:rPr>
                        <a:t>r6</a:t>
                      </a: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endParaRPr kumimoji="1" lang="zh-CN" altLang="zh-CN" sz="1600" b="0" i="0" u="none" strike="noStrike" cap="none" normalizeH="0" baseline="0" smtClean="0">
                        <a:ln>
                          <a:noFill/>
                        </a:ln>
                        <a:solidFill>
                          <a:schemeClr val="tx1"/>
                        </a:solidFill>
                        <a:effectLst/>
                        <a:latin typeface="Times New Roman" pitchFamily="18" charset="0"/>
                        <a:ea typeface="宋体" charset="-122"/>
                      </a:endParaRP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endParaRPr kumimoji="1" lang="zh-CN" altLang="zh-CN" sz="1600" b="0" i="0" u="none" strike="noStrike" cap="none" normalizeH="0" baseline="0" smtClean="0">
                        <a:ln>
                          <a:noFill/>
                        </a:ln>
                        <a:solidFill>
                          <a:schemeClr val="tx1"/>
                        </a:solidFill>
                        <a:effectLst/>
                        <a:latin typeface="Times New Roman" pitchFamily="18" charset="0"/>
                        <a:ea typeface="宋体" charset="-122"/>
                      </a:endParaRP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endParaRPr kumimoji="1" lang="zh-CN" altLang="zh-CN" sz="1600" b="0" i="0" u="none" strike="noStrike" cap="none" normalizeH="0" baseline="0" smtClean="0">
                        <a:ln>
                          <a:noFill/>
                        </a:ln>
                        <a:solidFill>
                          <a:schemeClr val="tx1"/>
                        </a:solidFill>
                        <a:effectLst/>
                        <a:latin typeface="Times New Roman" pitchFamily="18" charset="0"/>
                        <a:ea typeface="宋体" charset="-122"/>
                      </a:endParaRPr>
                    </a:p>
                  </a:txBody>
                  <a:tcPr marT="45724" marB="45724"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310923">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r>
                        <a:rPr kumimoji="1" lang="en-US" altLang="zh-CN" sz="1600" b="0" i="0" u="none" strike="noStrike" cap="none" normalizeH="0" baseline="0" smtClean="0">
                          <a:ln>
                            <a:noFill/>
                          </a:ln>
                          <a:solidFill>
                            <a:schemeClr val="tx1"/>
                          </a:solidFill>
                          <a:effectLst/>
                          <a:latin typeface="Times New Roman" pitchFamily="18" charset="0"/>
                          <a:ea typeface="宋体" charset="-122"/>
                        </a:rPr>
                        <a:t>6</a:t>
                      </a:r>
                    </a:p>
                  </a:txBody>
                  <a:tcPr marT="45724" marB="45724"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r>
                        <a:rPr kumimoji="1" lang="en-US" altLang="zh-CN" sz="1600" b="0" i="0" u="none" strike="noStrike" cap="none" normalizeH="0" baseline="0" smtClean="0">
                          <a:ln>
                            <a:noFill/>
                          </a:ln>
                          <a:solidFill>
                            <a:schemeClr val="tx1"/>
                          </a:solidFill>
                          <a:effectLst/>
                          <a:latin typeface="Times New Roman" pitchFamily="18" charset="0"/>
                          <a:ea typeface="宋体" charset="-122"/>
                        </a:rPr>
                        <a:t>s5</a:t>
                      </a: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endParaRPr kumimoji="1" lang="zh-CN" altLang="zh-CN" sz="1600" b="0" i="0" u="none" strike="noStrike" cap="none" normalizeH="0" baseline="0" smtClean="0">
                        <a:ln>
                          <a:noFill/>
                        </a:ln>
                        <a:solidFill>
                          <a:schemeClr val="tx1"/>
                        </a:solidFill>
                        <a:effectLst/>
                        <a:latin typeface="Times New Roman" pitchFamily="18" charset="0"/>
                        <a:ea typeface="宋体" charset="-122"/>
                      </a:endParaRP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endParaRPr kumimoji="1" lang="zh-CN" altLang="zh-CN" sz="1600" b="0" i="0" u="none" strike="noStrike" cap="none" normalizeH="0" baseline="0" smtClean="0">
                        <a:ln>
                          <a:noFill/>
                        </a:ln>
                        <a:solidFill>
                          <a:schemeClr val="tx1"/>
                        </a:solidFill>
                        <a:effectLst/>
                        <a:latin typeface="Times New Roman" pitchFamily="18" charset="0"/>
                        <a:ea typeface="宋体" charset="-122"/>
                      </a:endParaRP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r>
                        <a:rPr kumimoji="1" lang="en-US" altLang="zh-CN" sz="1600" b="0" i="0" u="none" strike="noStrike" cap="none" normalizeH="0" baseline="0" smtClean="0">
                          <a:ln>
                            <a:noFill/>
                          </a:ln>
                          <a:solidFill>
                            <a:schemeClr val="tx1"/>
                          </a:solidFill>
                          <a:effectLst/>
                          <a:latin typeface="Times New Roman" pitchFamily="18" charset="0"/>
                          <a:ea typeface="宋体" charset="-122"/>
                        </a:rPr>
                        <a:t>s4</a:t>
                      </a: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endParaRPr kumimoji="1" lang="zh-CN" altLang="zh-CN" sz="1600" b="0" i="0" u="none" strike="noStrike" cap="none" normalizeH="0" baseline="0" smtClean="0">
                        <a:ln>
                          <a:noFill/>
                        </a:ln>
                        <a:solidFill>
                          <a:schemeClr val="tx1"/>
                        </a:solidFill>
                        <a:effectLst/>
                        <a:latin typeface="Times New Roman" pitchFamily="18" charset="0"/>
                        <a:ea typeface="宋体" charset="-122"/>
                      </a:endParaRP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endParaRPr kumimoji="1" lang="zh-CN" altLang="zh-CN" sz="1600" b="0" i="0" u="none" strike="noStrike" cap="none" normalizeH="0" baseline="0" smtClean="0">
                        <a:ln>
                          <a:noFill/>
                        </a:ln>
                        <a:solidFill>
                          <a:schemeClr val="tx1"/>
                        </a:solidFill>
                        <a:effectLst/>
                        <a:latin typeface="Times New Roman" pitchFamily="18" charset="0"/>
                        <a:ea typeface="宋体" charset="-122"/>
                      </a:endParaRP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endParaRPr kumimoji="1" lang="zh-CN" altLang="zh-CN" sz="1600" b="0" i="0" u="none" strike="noStrike" cap="none" normalizeH="0" baseline="0" smtClean="0">
                        <a:ln>
                          <a:noFill/>
                        </a:ln>
                        <a:solidFill>
                          <a:schemeClr val="tx1"/>
                        </a:solidFill>
                        <a:effectLst/>
                        <a:latin typeface="Times New Roman" pitchFamily="18" charset="0"/>
                        <a:ea typeface="宋体" charset="-122"/>
                      </a:endParaRP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r>
                        <a:rPr kumimoji="1" lang="en-US" altLang="zh-CN" sz="1600" b="0" i="0" u="none" strike="noStrike" cap="none" normalizeH="0" baseline="0" smtClean="0">
                          <a:ln>
                            <a:noFill/>
                          </a:ln>
                          <a:solidFill>
                            <a:schemeClr val="tx1"/>
                          </a:solidFill>
                          <a:effectLst/>
                          <a:latin typeface="Times New Roman" pitchFamily="18" charset="0"/>
                          <a:ea typeface="宋体" charset="-122"/>
                        </a:rPr>
                        <a:t>9</a:t>
                      </a: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r>
                        <a:rPr kumimoji="1" lang="en-US" altLang="zh-CN" sz="1600" b="0" i="0" u="none" strike="noStrike" cap="none" normalizeH="0" baseline="0" smtClean="0">
                          <a:ln>
                            <a:noFill/>
                          </a:ln>
                          <a:solidFill>
                            <a:schemeClr val="tx1"/>
                          </a:solidFill>
                          <a:effectLst/>
                          <a:latin typeface="Times New Roman" pitchFamily="18" charset="0"/>
                          <a:ea typeface="宋体" charset="-122"/>
                        </a:rPr>
                        <a:t>3</a:t>
                      </a:r>
                    </a:p>
                  </a:txBody>
                  <a:tcPr marT="45724" marB="45724"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310923">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r>
                        <a:rPr kumimoji="1" lang="en-US" altLang="zh-CN" sz="1600" b="0" i="0" u="none" strike="noStrike" cap="none" normalizeH="0" baseline="0" smtClean="0">
                          <a:ln>
                            <a:noFill/>
                          </a:ln>
                          <a:solidFill>
                            <a:schemeClr val="tx1"/>
                          </a:solidFill>
                          <a:effectLst/>
                          <a:latin typeface="Times New Roman" pitchFamily="18" charset="0"/>
                          <a:ea typeface="宋体" charset="-122"/>
                        </a:rPr>
                        <a:t>7</a:t>
                      </a:r>
                    </a:p>
                  </a:txBody>
                  <a:tcPr marT="45724" marB="45724"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r>
                        <a:rPr kumimoji="1" lang="en-US" altLang="zh-CN" sz="1600" b="0" i="0" u="none" strike="noStrike" cap="none" normalizeH="0" baseline="0" smtClean="0">
                          <a:ln>
                            <a:noFill/>
                          </a:ln>
                          <a:solidFill>
                            <a:schemeClr val="tx1"/>
                          </a:solidFill>
                          <a:effectLst/>
                          <a:latin typeface="Times New Roman" pitchFamily="18" charset="0"/>
                          <a:ea typeface="宋体" charset="-122"/>
                        </a:rPr>
                        <a:t>s5</a:t>
                      </a: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endParaRPr kumimoji="1" lang="zh-CN" altLang="zh-CN" sz="1600" b="0" i="0" u="none" strike="noStrike" cap="none" normalizeH="0" baseline="0" smtClean="0">
                        <a:ln>
                          <a:noFill/>
                        </a:ln>
                        <a:solidFill>
                          <a:schemeClr val="tx1"/>
                        </a:solidFill>
                        <a:effectLst/>
                        <a:latin typeface="Times New Roman" pitchFamily="18" charset="0"/>
                        <a:ea typeface="宋体" charset="-122"/>
                      </a:endParaRP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endParaRPr kumimoji="1" lang="zh-CN" altLang="zh-CN" sz="1600" b="0" i="0" u="none" strike="noStrike" cap="none" normalizeH="0" baseline="0" smtClean="0">
                        <a:ln>
                          <a:noFill/>
                        </a:ln>
                        <a:solidFill>
                          <a:schemeClr val="tx1"/>
                        </a:solidFill>
                        <a:effectLst/>
                        <a:latin typeface="Times New Roman" pitchFamily="18" charset="0"/>
                        <a:ea typeface="宋体" charset="-122"/>
                      </a:endParaRP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r>
                        <a:rPr kumimoji="1" lang="en-US" altLang="zh-CN" sz="1600" b="0" i="0" u="none" strike="noStrike" cap="none" normalizeH="0" baseline="0" smtClean="0">
                          <a:ln>
                            <a:noFill/>
                          </a:ln>
                          <a:solidFill>
                            <a:schemeClr val="tx1"/>
                          </a:solidFill>
                          <a:effectLst/>
                          <a:latin typeface="Times New Roman" pitchFamily="18" charset="0"/>
                          <a:ea typeface="宋体" charset="-122"/>
                        </a:rPr>
                        <a:t>s4</a:t>
                      </a: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endParaRPr kumimoji="1" lang="zh-CN" altLang="zh-CN" sz="1600" b="0" i="0" u="none" strike="noStrike" cap="none" normalizeH="0" baseline="0" smtClean="0">
                        <a:ln>
                          <a:noFill/>
                        </a:ln>
                        <a:solidFill>
                          <a:schemeClr val="tx1"/>
                        </a:solidFill>
                        <a:effectLst/>
                        <a:latin typeface="Times New Roman" pitchFamily="18" charset="0"/>
                        <a:ea typeface="宋体" charset="-122"/>
                      </a:endParaRP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endParaRPr kumimoji="1" lang="zh-CN" altLang="zh-CN" sz="1600" b="0" i="0" u="none" strike="noStrike" cap="none" normalizeH="0" baseline="0" smtClean="0">
                        <a:ln>
                          <a:noFill/>
                        </a:ln>
                        <a:solidFill>
                          <a:schemeClr val="tx1"/>
                        </a:solidFill>
                        <a:effectLst/>
                        <a:latin typeface="Times New Roman" pitchFamily="18" charset="0"/>
                        <a:ea typeface="宋体" charset="-122"/>
                      </a:endParaRP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endParaRPr kumimoji="1" lang="zh-CN" altLang="zh-CN" sz="1600" b="0" i="0" u="none" strike="noStrike" cap="none" normalizeH="0" baseline="0" smtClean="0">
                        <a:ln>
                          <a:noFill/>
                        </a:ln>
                        <a:solidFill>
                          <a:schemeClr val="tx1"/>
                        </a:solidFill>
                        <a:effectLst/>
                        <a:latin typeface="Times New Roman" pitchFamily="18" charset="0"/>
                        <a:ea typeface="宋体" charset="-122"/>
                      </a:endParaRP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endParaRPr kumimoji="1" lang="zh-CN" altLang="zh-CN" sz="1600" b="0" i="0" u="none" strike="noStrike" cap="none" normalizeH="0" baseline="0" smtClean="0">
                        <a:ln>
                          <a:noFill/>
                        </a:ln>
                        <a:solidFill>
                          <a:schemeClr val="tx1"/>
                        </a:solidFill>
                        <a:effectLst/>
                        <a:latin typeface="Times New Roman" pitchFamily="18" charset="0"/>
                        <a:ea typeface="宋体" charset="-122"/>
                      </a:endParaRP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r>
                        <a:rPr kumimoji="1" lang="en-US" altLang="zh-CN" sz="1600" b="0" i="0" u="none" strike="noStrike" cap="none" normalizeH="0" baseline="0" smtClean="0">
                          <a:ln>
                            <a:noFill/>
                          </a:ln>
                          <a:solidFill>
                            <a:schemeClr val="tx1"/>
                          </a:solidFill>
                          <a:effectLst/>
                          <a:latin typeface="Times New Roman" pitchFamily="18" charset="0"/>
                          <a:ea typeface="宋体" charset="-122"/>
                        </a:rPr>
                        <a:t>10</a:t>
                      </a:r>
                    </a:p>
                  </a:txBody>
                  <a:tcPr marT="45724" marB="45724"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310923">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r>
                        <a:rPr kumimoji="1" lang="en-US" altLang="zh-CN" sz="1600" b="0" i="0" u="none" strike="noStrike" cap="none" normalizeH="0" baseline="0" smtClean="0">
                          <a:ln>
                            <a:noFill/>
                          </a:ln>
                          <a:solidFill>
                            <a:schemeClr val="tx1"/>
                          </a:solidFill>
                          <a:effectLst/>
                          <a:latin typeface="Times New Roman" pitchFamily="18" charset="0"/>
                          <a:ea typeface="宋体" charset="-122"/>
                        </a:rPr>
                        <a:t>8</a:t>
                      </a:r>
                    </a:p>
                  </a:txBody>
                  <a:tcPr marT="45724" marB="45724"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endParaRPr kumimoji="1" lang="zh-CN" altLang="zh-CN" sz="1600" b="0" i="0" u="none" strike="noStrike" cap="none" normalizeH="0" baseline="0" smtClean="0">
                        <a:ln>
                          <a:noFill/>
                        </a:ln>
                        <a:solidFill>
                          <a:schemeClr val="tx1"/>
                        </a:solidFill>
                        <a:effectLst/>
                        <a:latin typeface="Times New Roman" pitchFamily="18" charset="0"/>
                        <a:ea typeface="宋体" charset="-122"/>
                      </a:endParaRP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r>
                        <a:rPr kumimoji="1" lang="en-US" altLang="zh-CN" sz="1600" b="0" i="0" u="none" strike="noStrike" cap="none" normalizeH="0" baseline="0" smtClean="0">
                          <a:ln>
                            <a:noFill/>
                          </a:ln>
                          <a:solidFill>
                            <a:schemeClr val="tx1"/>
                          </a:solidFill>
                          <a:effectLst/>
                          <a:latin typeface="Times New Roman" pitchFamily="18" charset="0"/>
                          <a:ea typeface="宋体" charset="-122"/>
                        </a:rPr>
                        <a:t>s6</a:t>
                      </a: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endParaRPr kumimoji="1" lang="zh-CN" altLang="zh-CN" sz="1600" b="0" i="0" u="none" strike="noStrike" cap="none" normalizeH="0" baseline="0" smtClean="0">
                        <a:ln>
                          <a:noFill/>
                        </a:ln>
                        <a:solidFill>
                          <a:schemeClr val="tx1"/>
                        </a:solidFill>
                        <a:effectLst/>
                        <a:latin typeface="Times New Roman" pitchFamily="18" charset="0"/>
                        <a:ea typeface="宋体" charset="-122"/>
                      </a:endParaRP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endParaRPr kumimoji="1" lang="zh-CN" altLang="zh-CN" sz="1600" b="0" i="0" u="none" strike="noStrike" cap="none" normalizeH="0" baseline="0" smtClean="0">
                        <a:ln>
                          <a:noFill/>
                        </a:ln>
                        <a:solidFill>
                          <a:schemeClr val="tx1"/>
                        </a:solidFill>
                        <a:effectLst/>
                        <a:latin typeface="Times New Roman" pitchFamily="18" charset="0"/>
                        <a:ea typeface="宋体" charset="-122"/>
                      </a:endParaRP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r>
                        <a:rPr kumimoji="1" lang="en-US" altLang="zh-CN" sz="1600" b="0" i="0" u="none" strike="noStrike" cap="none" normalizeH="0" baseline="0" smtClean="0">
                          <a:ln>
                            <a:noFill/>
                          </a:ln>
                          <a:solidFill>
                            <a:schemeClr val="tx1"/>
                          </a:solidFill>
                          <a:effectLst/>
                          <a:latin typeface="Times New Roman" pitchFamily="18" charset="0"/>
                          <a:ea typeface="宋体" charset="-122"/>
                        </a:rPr>
                        <a:t>s11</a:t>
                      </a: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endParaRPr kumimoji="1" lang="zh-CN" altLang="zh-CN" sz="1600" b="0" i="0" u="none" strike="noStrike" cap="none" normalizeH="0" baseline="0" smtClean="0">
                        <a:ln>
                          <a:noFill/>
                        </a:ln>
                        <a:solidFill>
                          <a:schemeClr val="tx1"/>
                        </a:solidFill>
                        <a:effectLst/>
                        <a:latin typeface="Times New Roman" pitchFamily="18" charset="0"/>
                        <a:ea typeface="宋体" charset="-122"/>
                      </a:endParaRP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endParaRPr kumimoji="1" lang="zh-CN" altLang="zh-CN" sz="1600" b="0" i="0" u="none" strike="noStrike" cap="none" normalizeH="0" baseline="0" smtClean="0">
                        <a:ln>
                          <a:noFill/>
                        </a:ln>
                        <a:solidFill>
                          <a:schemeClr val="tx1"/>
                        </a:solidFill>
                        <a:effectLst/>
                        <a:latin typeface="Times New Roman" pitchFamily="18" charset="0"/>
                        <a:ea typeface="宋体" charset="-122"/>
                      </a:endParaRP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endParaRPr kumimoji="1" lang="zh-CN" altLang="zh-CN" sz="1600" b="0" i="0" u="none" strike="noStrike" cap="none" normalizeH="0" baseline="0" smtClean="0">
                        <a:ln>
                          <a:noFill/>
                        </a:ln>
                        <a:solidFill>
                          <a:schemeClr val="tx1"/>
                        </a:solidFill>
                        <a:effectLst/>
                        <a:latin typeface="Times New Roman" pitchFamily="18" charset="0"/>
                        <a:ea typeface="宋体" charset="-122"/>
                      </a:endParaRP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endParaRPr kumimoji="1" lang="zh-CN" altLang="zh-CN" sz="1600" b="0" i="0" u="none" strike="noStrike" cap="none" normalizeH="0" baseline="0" smtClean="0">
                        <a:ln>
                          <a:noFill/>
                        </a:ln>
                        <a:solidFill>
                          <a:schemeClr val="tx1"/>
                        </a:solidFill>
                        <a:effectLst/>
                        <a:latin typeface="Times New Roman" pitchFamily="18" charset="0"/>
                        <a:ea typeface="宋体" charset="-122"/>
                      </a:endParaRPr>
                    </a:p>
                  </a:txBody>
                  <a:tcPr marT="45724" marB="45724"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310923">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r>
                        <a:rPr kumimoji="1" lang="en-US" altLang="zh-CN" sz="1600" b="0" i="0" u="none" strike="noStrike" cap="none" normalizeH="0" baseline="0" smtClean="0">
                          <a:ln>
                            <a:noFill/>
                          </a:ln>
                          <a:solidFill>
                            <a:schemeClr val="tx1"/>
                          </a:solidFill>
                          <a:effectLst/>
                          <a:latin typeface="Times New Roman" pitchFamily="18" charset="0"/>
                          <a:ea typeface="宋体" charset="-122"/>
                        </a:rPr>
                        <a:t>9</a:t>
                      </a:r>
                    </a:p>
                  </a:txBody>
                  <a:tcPr marT="45724" marB="45724"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endParaRPr kumimoji="1" lang="zh-CN" altLang="zh-CN" sz="1600" b="0" i="0" u="none" strike="noStrike" cap="none" normalizeH="0" baseline="0" smtClean="0">
                        <a:ln>
                          <a:noFill/>
                        </a:ln>
                        <a:solidFill>
                          <a:schemeClr val="tx1"/>
                        </a:solidFill>
                        <a:effectLst/>
                        <a:latin typeface="Times New Roman" pitchFamily="18" charset="0"/>
                        <a:ea typeface="宋体" charset="-122"/>
                      </a:endParaRP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r>
                        <a:rPr kumimoji="1" lang="en-US" altLang="zh-CN" sz="1600" b="0" i="0" u="none" strike="noStrike" cap="none" normalizeH="0" baseline="0" smtClean="0">
                          <a:ln>
                            <a:noFill/>
                          </a:ln>
                          <a:solidFill>
                            <a:schemeClr val="tx1"/>
                          </a:solidFill>
                          <a:effectLst/>
                          <a:latin typeface="Times New Roman" pitchFamily="18" charset="0"/>
                          <a:ea typeface="宋体" charset="-122"/>
                        </a:rPr>
                        <a:t>r1</a:t>
                      </a: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r>
                        <a:rPr kumimoji="1" lang="en-US" altLang="zh-CN" sz="1600" b="0" i="0" u="none" strike="noStrike" cap="none" normalizeH="0" baseline="0" smtClean="0">
                          <a:ln>
                            <a:noFill/>
                          </a:ln>
                          <a:solidFill>
                            <a:schemeClr val="tx1"/>
                          </a:solidFill>
                          <a:effectLst/>
                          <a:latin typeface="Times New Roman" pitchFamily="18" charset="0"/>
                          <a:ea typeface="宋体" charset="-122"/>
                        </a:rPr>
                        <a:t>s7</a:t>
                      </a: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endParaRPr kumimoji="1" lang="zh-CN" altLang="zh-CN" sz="1600" b="0" i="0" u="none" strike="noStrike" cap="none" normalizeH="0" baseline="0" smtClean="0">
                        <a:ln>
                          <a:noFill/>
                        </a:ln>
                        <a:solidFill>
                          <a:schemeClr val="tx1"/>
                        </a:solidFill>
                        <a:effectLst/>
                        <a:latin typeface="Times New Roman" pitchFamily="18" charset="0"/>
                        <a:ea typeface="宋体" charset="-122"/>
                      </a:endParaRP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r>
                        <a:rPr kumimoji="1" lang="en-US" altLang="zh-CN" sz="1600" b="0" i="0" u="none" strike="noStrike" cap="none" normalizeH="0" baseline="0" smtClean="0">
                          <a:ln>
                            <a:noFill/>
                          </a:ln>
                          <a:solidFill>
                            <a:schemeClr val="tx1"/>
                          </a:solidFill>
                          <a:effectLst/>
                          <a:latin typeface="Times New Roman" pitchFamily="18" charset="0"/>
                          <a:ea typeface="宋体" charset="-122"/>
                        </a:rPr>
                        <a:t>r1</a:t>
                      </a: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r>
                        <a:rPr kumimoji="1" lang="en-US" altLang="zh-CN" sz="1600" b="0" i="0" u="none" strike="noStrike" cap="none" normalizeH="0" baseline="0" smtClean="0">
                          <a:ln>
                            <a:noFill/>
                          </a:ln>
                          <a:solidFill>
                            <a:schemeClr val="tx1"/>
                          </a:solidFill>
                          <a:effectLst/>
                          <a:latin typeface="Times New Roman" pitchFamily="18" charset="0"/>
                          <a:ea typeface="宋体" charset="-122"/>
                        </a:rPr>
                        <a:t>r1</a:t>
                      </a: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endParaRPr kumimoji="1" lang="zh-CN" altLang="zh-CN" sz="1600" b="0" i="0" u="none" strike="noStrike" cap="none" normalizeH="0" baseline="0" smtClean="0">
                        <a:ln>
                          <a:noFill/>
                        </a:ln>
                        <a:solidFill>
                          <a:schemeClr val="tx1"/>
                        </a:solidFill>
                        <a:effectLst/>
                        <a:latin typeface="Times New Roman" pitchFamily="18" charset="0"/>
                        <a:ea typeface="宋体" charset="-122"/>
                      </a:endParaRP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endParaRPr kumimoji="1" lang="zh-CN" altLang="zh-CN" sz="1600" b="0" i="0" u="none" strike="noStrike" cap="none" normalizeH="0" baseline="0" smtClean="0">
                        <a:ln>
                          <a:noFill/>
                        </a:ln>
                        <a:solidFill>
                          <a:schemeClr val="tx1"/>
                        </a:solidFill>
                        <a:effectLst/>
                        <a:latin typeface="Times New Roman" pitchFamily="18" charset="0"/>
                        <a:ea typeface="宋体" charset="-122"/>
                      </a:endParaRP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endParaRPr kumimoji="1" lang="zh-CN" altLang="zh-CN" sz="1600" b="0" i="0" u="none" strike="noStrike" cap="none" normalizeH="0" baseline="0" smtClean="0">
                        <a:ln>
                          <a:noFill/>
                        </a:ln>
                        <a:solidFill>
                          <a:schemeClr val="tx1"/>
                        </a:solidFill>
                        <a:effectLst/>
                        <a:latin typeface="Times New Roman" pitchFamily="18" charset="0"/>
                        <a:ea typeface="宋体" charset="-122"/>
                      </a:endParaRPr>
                    </a:p>
                  </a:txBody>
                  <a:tcPr marT="45724" marB="45724"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310923">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r>
                        <a:rPr kumimoji="1" lang="en-US" altLang="zh-CN" sz="1600" b="0" i="0" u="none" strike="noStrike" cap="none" normalizeH="0" baseline="0" smtClean="0">
                          <a:ln>
                            <a:noFill/>
                          </a:ln>
                          <a:solidFill>
                            <a:schemeClr val="tx1"/>
                          </a:solidFill>
                          <a:effectLst/>
                          <a:latin typeface="Times New Roman" pitchFamily="18" charset="0"/>
                          <a:ea typeface="宋体" charset="-122"/>
                        </a:rPr>
                        <a:t>10</a:t>
                      </a:r>
                    </a:p>
                  </a:txBody>
                  <a:tcPr marT="45724" marB="45724"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endParaRPr kumimoji="1" lang="zh-CN" altLang="zh-CN" sz="1600" b="0" i="0" u="none" strike="noStrike" cap="none" normalizeH="0" baseline="0" smtClean="0">
                        <a:ln>
                          <a:noFill/>
                        </a:ln>
                        <a:solidFill>
                          <a:schemeClr val="tx1"/>
                        </a:solidFill>
                        <a:effectLst/>
                        <a:latin typeface="Times New Roman" pitchFamily="18" charset="0"/>
                        <a:ea typeface="宋体" charset="-122"/>
                      </a:endParaRP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r>
                        <a:rPr kumimoji="1" lang="en-US" altLang="zh-CN" sz="1600" b="0" i="0" u="none" strike="noStrike" cap="none" normalizeH="0" baseline="0" smtClean="0">
                          <a:ln>
                            <a:noFill/>
                          </a:ln>
                          <a:solidFill>
                            <a:schemeClr val="tx1"/>
                          </a:solidFill>
                          <a:effectLst/>
                          <a:latin typeface="Times New Roman" pitchFamily="18" charset="0"/>
                          <a:ea typeface="宋体" charset="-122"/>
                        </a:rPr>
                        <a:t>r3</a:t>
                      </a: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r>
                        <a:rPr kumimoji="1" lang="en-US" altLang="zh-CN" sz="1600" b="0" i="0" u="none" strike="noStrike" cap="none" normalizeH="0" baseline="0" smtClean="0">
                          <a:ln>
                            <a:noFill/>
                          </a:ln>
                          <a:solidFill>
                            <a:schemeClr val="tx1"/>
                          </a:solidFill>
                          <a:effectLst/>
                          <a:latin typeface="Times New Roman" pitchFamily="18" charset="0"/>
                          <a:ea typeface="宋体" charset="-122"/>
                        </a:rPr>
                        <a:t>r3</a:t>
                      </a: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endParaRPr kumimoji="1" lang="zh-CN" altLang="zh-CN" sz="1600" b="0" i="0" u="none" strike="noStrike" cap="none" normalizeH="0" baseline="0" smtClean="0">
                        <a:ln>
                          <a:noFill/>
                        </a:ln>
                        <a:solidFill>
                          <a:schemeClr val="tx1"/>
                        </a:solidFill>
                        <a:effectLst/>
                        <a:latin typeface="Times New Roman" pitchFamily="18" charset="0"/>
                        <a:ea typeface="宋体" charset="-122"/>
                      </a:endParaRP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r>
                        <a:rPr kumimoji="1" lang="en-US" altLang="zh-CN" sz="1600" b="0" i="0" u="none" strike="noStrike" cap="none" normalizeH="0" baseline="0" smtClean="0">
                          <a:ln>
                            <a:noFill/>
                          </a:ln>
                          <a:solidFill>
                            <a:schemeClr val="tx1"/>
                          </a:solidFill>
                          <a:effectLst/>
                          <a:latin typeface="Times New Roman" pitchFamily="18" charset="0"/>
                          <a:ea typeface="宋体" charset="-122"/>
                        </a:rPr>
                        <a:t>r3</a:t>
                      </a: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r>
                        <a:rPr kumimoji="1" lang="en-US" altLang="zh-CN" sz="1600" b="0" i="0" u="none" strike="noStrike" cap="none" normalizeH="0" baseline="0" smtClean="0">
                          <a:ln>
                            <a:noFill/>
                          </a:ln>
                          <a:solidFill>
                            <a:schemeClr val="tx1"/>
                          </a:solidFill>
                          <a:effectLst/>
                          <a:latin typeface="Times New Roman" pitchFamily="18" charset="0"/>
                          <a:ea typeface="宋体" charset="-122"/>
                        </a:rPr>
                        <a:t>r3</a:t>
                      </a: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endParaRPr kumimoji="1" lang="zh-CN" altLang="zh-CN" sz="1600" b="0" i="0" u="none" strike="noStrike" cap="none" normalizeH="0" baseline="0" smtClean="0">
                        <a:ln>
                          <a:noFill/>
                        </a:ln>
                        <a:solidFill>
                          <a:schemeClr val="tx1"/>
                        </a:solidFill>
                        <a:effectLst/>
                        <a:latin typeface="Times New Roman" pitchFamily="18" charset="0"/>
                        <a:ea typeface="宋体" charset="-122"/>
                      </a:endParaRP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endParaRPr kumimoji="1" lang="zh-CN" altLang="zh-CN" sz="1600" b="0" i="0" u="none" strike="noStrike" cap="none" normalizeH="0" baseline="0" smtClean="0">
                        <a:ln>
                          <a:noFill/>
                        </a:ln>
                        <a:solidFill>
                          <a:schemeClr val="tx1"/>
                        </a:solidFill>
                        <a:effectLst/>
                        <a:latin typeface="Times New Roman" pitchFamily="18" charset="0"/>
                        <a:ea typeface="宋体" charset="-122"/>
                      </a:endParaRP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endParaRPr kumimoji="1" lang="zh-CN" altLang="zh-CN" sz="1600" b="0" i="0" u="none" strike="noStrike" cap="none" normalizeH="0" baseline="0" smtClean="0">
                        <a:ln>
                          <a:noFill/>
                        </a:ln>
                        <a:solidFill>
                          <a:schemeClr val="tx1"/>
                        </a:solidFill>
                        <a:effectLst/>
                        <a:latin typeface="Times New Roman" pitchFamily="18" charset="0"/>
                        <a:ea typeface="宋体" charset="-122"/>
                      </a:endParaRPr>
                    </a:p>
                  </a:txBody>
                  <a:tcPr marT="45724" marB="45724"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310923">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r>
                        <a:rPr kumimoji="1" lang="en-US" altLang="zh-CN" sz="1600" b="0" i="0" u="none" strike="noStrike" cap="none" normalizeH="0" baseline="0" smtClean="0">
                          <a:ln>
                            <a:noFill/>
                          </a:ln>
                          <a:solidFill>
                            <a:schemeClr val="tx1"/>
                          </a:solidFill>
                          <a:effectLst/>
                          <a:latin typeface="Times New Roman" pitchFamily="18" charset="0"/>
                          <a:ea typeface="宋体" charset="-122"/>
                        </a:rPr>
                        <a:t>11</a:t>
                      </a:r>
                    </a:p>
                  </a:txBody>
                  <a:tcPr marT="45724" marB="45724"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endParaRPr kumimoji="1" lang="zh-CN" altLang="zh-CN" sz="1600" b="0" i="0" u="none" strike="noStrike" cap="none" normalizeH="0" baseline="0" smtClean="0">
                        <a:ln>
                          <a:noFill/>
                        </a:ln>
                        <a:solidFill>
                          <a:schemeClr val="tx1"/>
                        </a:solidFill>
                        <a:effectLst/>
                        <a:latin typeface="Times New Roman" pitchFamily="18" charset="0"/>
                        <a:ea typeface="宋体" charset="-122"/>
                      </a:endParaRP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r>
                        <a:rPr kumimoji="1" lang="en-US" altLang="zh-CN" sz="1600" b="0" i="0" u="none" strike="noStrike" cap="none" normalizeH="0" baseline="0" smtClean="0">
                          <a:ln>
                            <a:noFill/>
                          </a:ln>
                          <a:solidFill>
                            <a:schemeClr val="tx1"/>
                          </a:solidFill>
                          <a:effectLst/>
                          <a:latin typeface="Times New Roman" pitchFamily="18" charset="0"/>
                          <a:ea typeface="宋体" charset="-122"/>
                        </a:rPr>
                        <a:t>r5</a:t>
                      </a: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r>
                        <a:rPr kumimoji="1" lang="en-US" altLang="zh-CN" sz="1600" b="0" i="0" u="none" strike="noStrike" cap="none" normalizeH="0" baseline="0" smtClean="0">
                          <a:ln>
                            <a:noFill/>
                          </a:ln>
                          <a:solidFill>
                            <a:schemeClr val="tx1"/>
                          </a:solidFill>
                          <a:effectLst/>
                          <a:latin typeface="Times New Roman" pitchFamily="18" charset="0"/>
                          <a:ea typeface="宋体" charset="-122"/>
                        </a:rPr>
                        <a:t>r5</a:t>
                      </a: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endParaRPr kumimoji="1" lang="zh-CN" altLang="zh-CN" sz="1600" b="0" i="0" u="none" strike="noStrike" cap="none" normalizeH="0" baseline="0" smtClean="0">
                        <a:ln>
                          <a:noFill/>
                        </a:ln>
                        <a:solidFill>
                          <a:schemeClr val="tx1"/>
                        </a:solidFill>
                        <a:effectLst/>
                        <a:latin typeface="Times New Roman" pitchFamily="18" charset="0"/>
                        <a:ea typeface="宋体" charset="-122"/>
                      </a:endParaRP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r>
                        <a:rPr kumimoji="1" lang="en-US" altLang="zh-CN" sz="1600" b="0" i="0" u="none" strike="noStrike" cap="none" normalizeH="0" baseline="0" smtClean="0">
                          <a:ln>
                            <a:noFill/>
                          </a:ln>
                          <a:solidFill>
                            <a:schemeClr val="tx1"/>
                          </a:solidFill>
                          <a:effectLst/>
                          <a:latin typeface="Times New Roman" pitchFamily="18" charset="0"/>
                          <a:ea typeface="宋体" charset="-122"/>
                        </a:rPr>
                        <a:t>r5</a:t>
                      </a: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r>
                        <a:rPr kumimoji="1" lang="en-US" altLang="zh-CN" sz="1600" b="0" i="0" u="none" strike="noStrike" cap="none" normalizeH="0" baseline="0" smtClean="0">
                          <a:ln>
                            <a:noFill/>
                          </a:ln>
                          <a:solidFill>
                            <a:schemeClr val="tx1"/>
                          </a:solidFill>
                          <a:effectLst/>
                          <a:latin typeface="Times New Roman" pitchFamily="18" charset="0"/>
                          <a:ea typeface="宋体" charset="-122"/>
                        </a:rPr>
                        <a:t>r5</a:t>
                      </a: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endParaRPr kumimoji="1" lang="zh-CN" altLang="zh-CN" sz="1600" b="0" i="0" u="none" strike="noStrike" cap="none" normalizeH="0" baseline="0" smtClean="0">
                        <a:ln>
                          <a:noFill/>
                        </a:ln>
                        <a:solidFill>
                          <a:schemeClr val="tx1"/>
                        </a:solidFill>
                        <a:effectLst/>
                        <a:latin typeface="Times New Roman" pitchFamily="18" charset="0"/>
                        <a:ea typeface="宋体" charset="-122"/>
                      </a:endParaRP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endParaRPr kumimoji="1" lang="zh-CN" altLang="zh-CN" sz="1600" b="0" i="0" u="none" strike="noStrike" cap="none" normalizeH="0" baseline="0" smtClean="0">
                        <a:ln>
                          <a:noFill/>
                        </a:ln>
                        <a:solidFill>
                          <a:schemeClr val="tx1"/>
                        </a:solidFill>
                        <a:effectLst/>
                        <a:latin typeface="Times New Roman" pitchFamily="18" charset="0"/>
                        <a:ea typeface="宋体" charset="-122"/>
                      </a:endParaRP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endParaRPr kumimoji="1" lang="zh-CN" altLang="zh-CN" sz="1600" b="0" i="0" u="none" strike="noStrike" cap="none" normalizeH="0" baseline="0" dirty="0" smtClean="0">
                        <a:ln>
                          <a:noFill/>
                        </a:ln>
                        <a:solidFill>
                          <a:schemeClr val="tx1"/>
                        </a:solidFill>
                        <a:effectLst/>
                        <a:latin typeface="Times New Roman" pitchFamily="18" charset="0"/>
                        <a:ea typeface="宋体" charset="-122"/>
                      </a:endParaRPr>
                    </a:p>
                  </a:txBody>
                  <a:tcPr marT="45724" marB="45724"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r>
            </a:tbl>
          </a:graphicData>
        </a:graphic>
      </p:graphicFrame>
      <p:graphicFrame>
        <p:nvGraphicFramePr>
          <p:cNvPr id="8" name="Group 162"/>
          <p:cNvGraphicFramePr>
            <a:graphicFrameLocks noGrp="1"/>
          </p:cNvGraphicFramePr>
          <p:nvPr/>
        </p:nvGraphicFramePr>
        <p:xfrm>
          <a:off x="4724400" y="990600"/>
          <a:ext cx="4267200" cy="5478470"/>
        </p:xfrm>
        <a:graphic>
          <a:graphicData uri="http://schemas.openxmlformats.org/drawingml/2006/table">
            <a:tbl>
              <a:tblPr/>
              <a:tblGrid>
                <a:gridCol w="733425"/>
                <a:gridCol w="1038225"/>
                <a:gridCol w="1077913"/>
                <a:gridCol w="1417637"/>
              </a:tblGrid>
              <a:tr h="388938">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r>
                        <a:rPr kumimoji="1" lang="zh-CN" altLang="en-US" sz="1800" b="1" i="0" u="none" strike="noStrike" cap="none" normalizeH="0" baseline="0" smtClean="0">
                          <a:ln>
                            <a:noFill/>
                          </a:ln>
                          <a:solidFill>
                            <a:schemeClr val="tx1"/>
                          </a:solidFill>
                          <a:effectLst/>
                          <a:latin typeface="Times New Roman" pitchFamily="18" charset="0"/>
                          <a:ea typeface="宋体" charset="-122"/>
                        </a:rPr>
                        <a:t>步骤</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r>
                        <a:rPr kumimoji="1" lang="zh-CN" altLang="en-US" sz="1800" b="1" i="0" u="none" strike="noStrike" cap="none" normalizeH="0" baseline="0" smtClean="0">
                          <a:ln>
                            <a:noFill/>
                          </a:ln>
                          <a:solidFill>
                            <a:schemeClr val="tx1"/>
                          </a:solidFill>
                          <a:effectLst/>
                          <a:latin typeface="Times New Roman" pitchFamily="18" charset="0"/>
                          <a:ea typeface="宋体" charset="-122"/>
                        </a:rPr>
                        <a:t>状态</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r>
                        <a:rPr kumimoji="1" lang="zh-CN" altLang="en-US" sz="1800" b="1" i="0" u="none" strike="noStrike" cap="none" normalizeH="0" baseline="0" smtClean="0">
                          <a:ln>
                            <a:noFill/>
                          </a:ln>
                          <a:solidFill>
                            <a:schemeClr val="tx1"/>
                          </a:solidFill>
                          <a:effectLst/>
                          <a:latin typeface="Times New Roman" pitchFamily="18" charset="0"/>
                          <a:ea typeface="宋体" charset="-122"/>
                        </a:rPr>
                        <a:t>符号</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r>
                        <a:rPr kumimoji="1" lang="zh-CN" altLang="en-US" sz="1800" b="1" i="0" u="none" strike="noStrike" cap="none" normalizeH="0" baseline="0" smtClean="0">
                          <a:ln>
                            <a:noFill/>
                          </a:ln>
                          <a:solidFill>
                            <a:schemeClr val="tx1"/>
                          </a:solidFill>
                          <a:effectLst/>
                          <a:latin typeface="Times New Roman" pitchFamily="18" charset="0"/>
                          <a:ea typeface="宋体" charset="-122"/>
                        </a:rPr>
                        <a:t>输入串</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363538">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r>
                        <a:rPr kumimoji="1" lang="en-US" altLang="zh-CN" sz="1800" b="0" i="0" u="none" strike="noStrike" cap="none" normalizeH="0" baseline="0" smtClean="0">
                          <a:ln>
                            <a:noFill/>
                          </a:ln>
                          <a:solidFill>
                            <a:schemeClr val="tx1"/>
                          </a:solidFill>
                          <a:effectLst/>
                          <a:latin typeface="Times New Roman" pitchFamily="18" charset="0"/>
                          <a:ea typeface="宋体" charset="-122"/>
                        </a:rPr>
                        <a:t>1</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l" defTabSz="914400" rtl="0" eaLnBrk="1" fontAlgn="base" latinLnBrk="0" hangingPunct="1">
                        <a:lnSpc>
                          <a:spcPct val="90000"/>
                        </a:lnSpc>
                        <a:spcBef>
                          <a:spcPct val="20000"/>
                        </a:spcBef>
                        <a:spcAft>
                          <a:spcPct val="0"/>
                        </a:spcAft>
                        <a:buClrTx/>
                        <a:buSzTx/>
                        <a:buFontTx/>
                        <a:buNone/>
                        <a:tabLst/>
                      </a:pPr>
                      <a:r>
                        <a:rPr kumimoji="1" lang="en-US" altLang="zh-CN" sz="1800" b="0" i="0" u="none" strike="noStrike" cap="none" normalizeH="0" baseline="0" smtClean="0">
                          <a:ln>
                            <a:noFill/>
                          </a:ln>
                          <a:solidFill>
                            <a:schemeClr val="tx1"/>
                          </a:solidFill>
                          <a:effectLst/>
                          <a:latin typeface="Times New Roman" pitchFamily="18" charset="0"/>
                          <a:ea typeface="宋体" charset="-122"/>
                        </a:rPr>
                        <a:t>0</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l" defTabSz="914400" rtl="0" eaLnBrk="1" fontAlgn="base" latinLnBrk="0" hangingPunct="1">
                        <a:lnSpc>
                          <a:spcPct val="90000"/>
                        </a:lnSpc>
                        <a:spcBef>
                          <a:spcPct val="20000"/>
                        </a:spcBef>
                        <a:spcAft>
                          <a:spcPct val="0"/>
                        </a:spcAft>
                        <a:buClrTx/>
                        <a:buSzTx/>
                        <a:buFontTx/>
                        <a:buNone/>
                        <a:tabLst/>
                      </a:pPr>
                      <a:r>
                        <a:rPr kumimoji="1" lang="en-US" altLang="zh-CN" sz="1800" b="0" i="0" u="none" strike="noStrike" cap="none" normalizeH="0" baseline="0" smtClean="0">
                          <a:ln>
                            <a:noFill/>
                          </a:ln>
                          <a:solidFill>
                            <a:schemeClr val="tx1"/>
                          </a:solidFill>
                          <a:effectLst/>
                          <a:latin typeface="Times New Roman" pitchFamily="18" charset="0"/>
                          <a:ea typeface="宋体" charset="-122"/>
                        </a:rPr>
                        <a:t>$</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r" defTabSz="914400" rtl="0" eaLnBrk="1" fontAlgn="base" latinLnBrk="0" hangingPunct="1">
                        <a:lnSpc>
                          <a:spcPct val="90000"/>
                        </a:lnSpc>
                        <a:spcBef>
                          <a:spcPct val="20000"/>
                        </a:spcBef>
                        <a:spcAft>
                          <a:spcPct val="0"/>
                        </a:spcAft>
                        <a:buClrTx/>
                        <a:buSzTx/>
                        <a:buFontTx/>
                        <a:buNone/>
                        <a:tabLst/>
                      </a:pPr>
                      <a:r>
                        <a:rPr kumimoji="1" lang="en-US" altLang="zh-CN" sz="1800" b="0" i="0" u="none" strike="noStrike" cap="none" normalizeH="0" baseline="0" smtClean="0">
                          <a:ln>
                            <a:noFill/>
                          </a:ln>
                          <a:solidFill>
                            <a:schemeClr val="tx1"/>
                          </a:solidFill>
                          <a:effectLst/>
                          <a:latin typeface="Times New Roman" pitchFamily="18" charset="0"/>
                          <a:ea typeface="宋体" charset="-122"/>
                        </a:rPr>
                        <a:t>id * id + id $</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363538">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r>
                        <a:rPr kumimoji="1" lang="en-US" altLang="zh-CN" sz="1800" b="0" i="0" u="none" strike="noStrike" cap="none" normalizeH="0" baseline="0" smtClean="0">
                          <a:ln>
                            <a:noFill/>
                          </a:ln>
                          <a:solidFill>
                            <a:schemeClr val="tx1"/>
                          </a:solidFill>
                          <a:effectLst/>
                          <a:latin typeface="Times New Roman" pitchFamily="18" charset="0"/>
                          <a:ea typeface="宋体" charset="-122"/>
                        </a:rPr>
                        <a:t>2</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l" defTabSz="914400" rtl="0" eaLnBrk="1" fontAlgn="base" latinLnBrk="0" hangingPunct="1">
                        <a:lnSpc>
                          <a:spcPct val="90000"/>
                        </a:lnSpc>
                        <a:spcBef>
                          <a:spcPct val="20000"/>
                        </a:spcBef>
                        <a:spcAft>
                          <a:spcPct val="0"/>
                        </a:spcAft>
                        <a:buClrTx/>
                        <a:buSzTx/>
                        <a:buFontTx/>
                        <a:buNone/>
                        <a:tabLst/>
                      </a:pPr>
                      <a:r>
                        <a:rPr kumimoji="1" lang="en-US" altLang="zh-CN" sz="1800" b="0" i="0" u="none" strike="noStrike" cap="none" normalizeH="0" baseline="0" smtClean="0">
                          <a:ln>
                            <a:noFill/>
                          </a:ln>
                          <a:solidFill>
                            <a:schemeClr val="tx1"/>
                          </a:solidFill>
                          <a:effectLst/>
                          <a:latin typeface="Times New Roman" pitchFamily="18" charset="0"/>
                          <a:ea typeface="宋体" charset="-122"/>
                        </a:rPr>
                        <a:t>05</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l" defTabSz="914400" rtl="0" eaLnBrk="1" fontAlgn="base" latinLnBrk="0" hangingPunct="1">
                        <a:lnSpc>
                          <a:spcPct val="90000"/>
                        </a:lnSpc>
                        <a:spcBef>
                          <a:spcPct val="20000"/>
                        </a:spcBef>
                        <a:spcAft>
                          <a:spcPct val="0"/>
                        </a:spcAft>
                        <a:buClrTx/>
                        <a:buSzTx/>
                        <a:buFontTx/>
                        <a:buNone/>
                        <a:tabLst/>
                      </a:pPr>
                      <a:r>
                        <a:rPr kumimoji="1" lang="en-US" altLang="zh-CN" sz="1800" b="0" i="0" u="none" strike="noStrike" cap="none" normalizeH="0" baseline="0" smtClean="0">
                          <a:ln>
                            <a:noFill/>
                          </a:ln>
                          <a:solidFill>
                            <a:schemeClr val="tx1"/>
                          </a:solidFill>
                          <a:effectLst/>
                          <a:latin typeface="Times New Roman" pitchFamily="18" charset="0"/>
                          <a:ea typeface="宋体" charset="-122"/>
                        </a:rPr>
                        <a:t>$ id</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r" defTabSz="914400" rtl="0" eaLnBrk="1" fontAlgn="base" latinLnBrk="0" hangingPunct="1">
                        <a:lnSpc>
                          <a:spcPct val="90000"/>
                        </a:lnSpc>
                        <a:spcBef>
                          <a:spcPct val="20000"/>
                        </a:spcBef>
                        <a:spcAft>
                          <a:spcPct val="0"/>
                        </a:spcAft>
                        <a:buClrTx/>
                        <a:buSzTx/>
                        <a:buFontTx/>
                        <a:buNone/>
                        <a:tabLst/>
                      </a:pPr>
                      <a:r>
                        <a:rPr kumimoji="1" lang="en-US" altLang="zh-CN" sz="1800" b="0" i="0" u="none" strike="noStrike" cap="none" normalizeH="0" baseline="0" smtClean="0">
                          <a:ln>
                            <a:noFill/>
                          </a:ln>
                          <a:solidFill>
                            <a:schemeClr val="tx1"/>
                          </a:solidFill>
                          <a:effectLst/>
                          <a:latin typeface="Times New Roman" pitchFamily="18" charset="0"/>
                          <a:ea typeface="宋体" charset="-122"/>
                        </a:rPr>
                        <a:t>* id + id $</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363538">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r>
                        <a:rPr kumimoji="1" lang="en-US" altLang="zh-CN" sz="1800" b="0" i="0" u="none" strike="noStrike" cap="none" normalizeH="0" baseline="0" smtClean="0">
                          <a:ln>
                            <a:noFill/>
                          </a:ln>
                          <a:solidFill>
                            <a:schemeClr val="tx1"/>
                          </a:solidFill>
                          <a:effectLst/>
                          <a:latin typeface="Times New Roman" pitchFamily="18" charset="0"/>
                          <a:ea typeface="宋体" charset="-122"/>
                        </a:rPr>
                        <a:t>3</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l" defTabSz="914400" rtl="0" eaLnBrk="1" fontAlgn="base" latinLnBrk="0" hangingPunct="1">
                        <a:lnSpc>
                          <a:spcPct val="90000"/>
                        </a:lnSpc>
                        <a:spcBef>
                          <a:spcPct val="20000"/>
                        </a:spcBef>
                        <a:spcAft>
                          <a:spcPct val="0"/>
                        </a:spcAft>
                        <a:buClrTx/>
                        <a:buSzTx/>
                        <a:buFontTx/>
                        <a:buNone/>
                        <a:tabLst/>
                      </a:pPr>
                      <a:r>
                        <a:rPr kumimoji="1" lang="en-US" altLang="zh-CN" sz="1800" b="0" i="0" u="none" strike="noStrike" cap="none" normalizeH="0" baseline="0" smtClean="0">
                          <a:ln>
                            <a:noFill/>
                          </a:ln>
                          <a:solidFill>
                            <a:schemeClr val="tx1"/>
                          </a:solidFill>
                          <a:effectLst/>
                          <a:latin typeface="Times New Roman" pitchFamily="18" charset="0"/>
                          <a:ea typeface="宋体" charset="-122"/>
                        </a:rPr>
                        <a:t>03</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l" defTabSz="914400" rtl="0" eaLnBrk="1" fontAlgn="base" latinLnBrk="0" hangingPunct="1">
                        <a:lnSpc>
                          <a:spcPct val="90000"/>
                        </a:lnSpc>
                        <a:spcBef>
                          <a:spcPct val="20000"/>
                        </a:spcBef>
                        <a:spcAft>
                          <a:spcPct val="0"/>
                        </a:spcAft>
                        <a:buClrTx/>
                        <a:buSzTx/>
                        <a:buFontTx/>
                        <a:buNone/>
                        <a:tabLst/>
                      </a:pPr>
                      <a:r>
                        <a:rPr kumimoji="1" lang="en-US" altLang="zh-CN" sz="1800" b="0" i="0" u="none" strike="noStrike" cap="none" normalizeH="0" baseline="0" smtClean="0">
                          <a:ln>
                            <a:noFill/>
                          </a:ln>
                          <a:solidFill>
                            <a:schemeClr val="tx1"/>
                          </a:solidFill>
                          <a:effectLst/>
                          <a:latin typeface="Times New Roman" pitchFamily="18" charset="0"/>
                          <a:ea typeface="宋体" charset="-122"/>
                        </a:rPr>
                        <a:t>$ F</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r" defTabSz="914400" rtl="0" eaLnBrk="1" fontAlgn="base" latinLnBrk="0" hangingPunct="1">
                        <a:lnSpc>
                          <a:spcPct val="90000"/>
                        </a:lnSpc>
                        <a:spcBef>
                          <a:spcPct val="20000"/>
                        </a:spcBef>
                        <a:spcAft>
                          <a:spcPct val="0"/>
                        </a:spcAft>
                        <a:buClrTx/>
                        <a:buSzTx/>
                        <a:buFontTx/>
                        <a:buNone/>
                        <a:tabLst/>
                      </a:pPr>
                      <a:r>
                        <a:rPr kumimoji="1" lang="en-US" altLang="zh-CN" sz="1800" b="0" i="0" u="none" strike="noStrike" cap="none" normalizeH="0" baseline="0" smtClean="0">
                          <a:ln>
                            <a:noFill/>
                          </a:ln>
                          <a:solidFill>
                            <a:schemeClr val="tx1"/>
                          </a:solidFill>
                          <a:effectLst/>
                          <a:latin typeface="Times New Roman" pitchFamily="18" charset="0"/>
                          <a:ea typeface="宋体" charset="-122"/>
                        </a:rPr>
                        <a:t>* id + id $</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363538">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r>
                        <a:rPr kumimoji="1" lang="en-US" altLang="zh-CN" sz="1800" b="0" i="0" u="none" strike="noStrike" cap="none" normalizeH="0" baseline="0" smtClean="0">
                          <a:ln>
                            <a:noFill/>
                          </a:ln>
                          <a:solidFill>
                            <a:schemeClr val="tx1"/>
                          </a:solidFill>
                          <a:effectLst/>
                          <a:latin typeface="Times New Roman" pitchFamily="18" charset="0"/>
                          <a:ea typeface="宋体" charset="-122"/>
                        </a:rPr>
                        <a:t>4</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l" defTabSz="914400" rtl="0" eaLnBrk="1" fontAlgn="base" latinLnBrk="0" hangingPunct="1">
                        <a:lnSpc>
                          <a:spcPct val="90000"/>
                        </a:lnSpc>
                        <a:spcBef>
                          <a:spcPct val="20000"/>
                        </a:spcBef>
                        <a:spcAft>
                          <a:spcPct val="0"/>
                        </a:spcAft>
                        <a:buClrTx/>
                        <a:buSzTx/>
                        <a:buFontTx/>
                        <a:buNone/>
                        <a:tabLst/>
                      </a:pPr>
                      <a:r>
                        <a:rPr kumimoji="1" lang="en-US" altLang="zh-CN" sz="1800" b="0" i="0" u="none" strike="noStrike" cap="none" normalizeH="0" baseline="0" smtClean="0">
                          <a:ln>
                            <a:noFill/>
                          </a:ln>
                          <a:solidFill>
                            <a:schemeClr val="tx1"/>
                          </a:solidFill>
                          <a:effectLst/>
                          <a:latin typeface="Times New Roman" pitchFamily="18" charset="0"/>
                          <a:ea typeface="宋体" charset="-122"/>
                        </a:rPr>
                        <a:t>02</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l" defTabSz="914400" rtl="0" eaLnBrk="1" fontAlgn="base" latinLnBrk="0" hangingPunct="1">
                        <a:lnSpc>
                          <a:spcPct val="90000"/>
                        </a:lnSpc>
                        <a:spcBef>
                          <a:spcPct val="20000"/>
                        </a:spcBef>
                        <a:spcAft>
                          <a:spcPct val="0"/>
                        </a:spcAft>
                        <a:buClrTx/>
                        <a:buSzTx/>
                        <a:buFontTx/>
                        <a:buNone/>
                        <a:tabLst/>
                      </a:pPr>
                      <a:r>
                        <a:rPr kumimoji="1" lang="en-US" altLang="zh-CN" sz="1800" b="0" i="0" u="none" strike="noStrike" cap="none" normalizeH="0" baseline="0" smtClean="0">
                          <a:ln>
                            <a:noFill/>
                          </a:ln>
                          <a:solidFill>
                            <a:schemeClr val="tx1"/>
                          </a:solidFill>
                          <a:effectLst/>
                          <a:latin typeface="Times New Roman" pitchFamily="18" charset="0"/>
                          <a:ea typeface="宋体" charset="-122"/>
                        </a:rPr>
                        <a:t>$ T</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r" defTabSz="914400" rtl="0" eaLnBrk="1" fontAlgn="base" latinLnBrk="0" hangingPunct="1">
                        <a:lnSpc>
                          <a:spcPct val="90000"/>
                        </a:lnSpc>
                        <a:spcBef>
                          <a:spcPct val="20000"/>
                        </a:spcBef>
                        <a:spcAft>
                          <a:spcPct val="0"/>
                        </a:spcAft>
                        <a:buClrTx/>
                        <a:buSzTx/>
                        <a:buFontTx/>
                        <a:buNone/>
                        <a:tabLst/>
                      </a:pPr>
                      <a:r>
                        <a:rPr kumimoji="1" lang="en-US" altLang="zh-CN" sz="1800" b="0" i="0" u="none" strike="noStrike" cap="none" normalizeH="0" baseline="0" smtClean="0">
                          <a:ln>
                            <a:noFill/>
                          </a:ln>
                          <a:solidFill>
                            <a:schemeClr val="tx1"/>
                          </a:solidFill>
                          <a:effectLst/>
                          <a:latin typeface="Times New Roman" pitchFamily="18" charset="0"/>
                          <a:ea typeface="宋体" charset="-122"/>
                        </a:rPr>
                        <a:t>* id + id $</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363538">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r>
                        <a:rPr kumimoji="1" lang="en-US" altLang="zh-CN" sz="1800" b="0" i="0" u="none" strike="noStrike" cap="none" normalizeH="0" baseline="0" smtClean="0">
                          <a:ln>
                            <a:noFill/>
                          </a:ln>
                          <a:solidFill>
                            <a:schemeClr val="tx1"/>
                          </a:solidFill>
                          <a:effectLst/>
                          <a:latin typeface="Times New Roman" pitchFamily="18" charset="0"/>
                          <a:ea typeface="宋体" charset="-122"/>
                        </a:rPr>
                        <a:t>5</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l" defTabSz="914400" rtl="0" eaLnBrk="1" fontAlgn="base" latinLnBrk="0" hangingPunct="1">
                        <a:lnSpc>
                          <a:spcPct val="90000"/>
                        </a:lnSpc>
                        <a:spcBef>
                          <a:spcPct val="20000"/>
                        </a:spcBef>
                        <a:spcAft>
                          <a:spcPct val="0"/>
                        </a:spcAft>
                        <a:buClrTx/>
                        <a:buSzTx/>
                        <a:buFontTx/>
                        <a:buNone/>
                        <a:tabLst/>
                      </a:pPr>
                      <a:r>
                        <a:rPr kumimoji="1" lang="en-US" altLang="zh-CN" sz="1800" b="0" i="0" u="none" strike="noStrike" cap="none" normalizeH="0" baseline="0" smtClean="0">
                          <a:ln>
                            <a:noFill/>
                          </a:ln>
                          <a:solidFill>
                            <a:schemeClr val="tx1"/>
                          </a:solidFill>
                          <a:effectLst/>
                          <a:latin typeface="Times New Roman" pitchFamily="18" charset="0"/>
                          <a:ea typeface="宋体" charset="-122"/>
                        </a:rPr>
                        <a:t>027</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l" defTabSz="914400" rtl="0" eaLnBrk="1" fontAlgn="base" latinLnBrk="0" hangingPunct="1">
                        <a:lnSpc>
                          <a:spcPct val="90000"/>
                        </a:lnSpc>
                        <a:spcBef>
                          <a:spcPct val="20000"/>
                        </a:spcBef>
                        <a:spcAft>
                          <a:spcPct val="0"/>
                        </a:spcAft>
                        <a:buClrTx/>
                        <a:buSzTx/>
                        <a:buFontTx/>
                        <a:buNone/>
                        <a:tabLst/>
                      </a:pPr>
                      <a:r>
                        <a:rPr kumimoji="1" lang="en-US" altLang="zh-CN" sz="1800" b="0" i="0" u="none" strike="noStrike" cap="none" normalizeH="0" baseline="0" smtClean="0">
                          <a:ln>
                            <a:noFill/>
                          </a:ln>
                          <a:solidFill>
                            <a:schemeClr val="tx1"/>
                          </a:solidFill>
                          <a:effectLst/>
                          <a:latin typeface="Times New Roman" pitchFamily="18" charset="0"/>
                          <a:ea typeface="宋体" charset="-122"/>
                        </a:rPr>
                        <a:t>$ T *</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r" defTabSz="914400" rtl="0" eaLnBrk="1" fontAlgn="base" latinLnBrk="0" hangingPunct="1">
                        <a:lnSpc>
                          <a:spcPct val="90000"/>
                        </a:lnSpc>
                        <a:spcBef>
                          <a:spcPct val="20000"/>
                        </a:spcBef>
                        <a:spcAft>
                          <a:spcPct val="0"/>
                        </a:spcAft>
                        <a:buClrTx/>
                        <a:buSzTx/>
                        <a:buFontTx/>
                        <a:buNone/>
                        <a:tabLst/>
                      </a:pPr>
                      <a:r>
                        <a:rPr kumimoji="1" lang="en-US" altLang="zh-CN" sz="1800" b="0" i="0" u="none" strike="noStrike" cap="none" normalizeH="0" baseline="0" smtClean="0">
                          <a:ln>
                            <a:noFill/>
                          </a:ln>
                          <a:solidFill>
                            <a:schemeClr val="tx1"/>
                          </a:solidFill>
                          <a:effectLst/>
                          <a:latin typeface="Times New Roman" pitchFamily="18" charset="0"/>
                          <a:ea typeface="宋体" charset="-122"/>
                        </a:rPr>
                        <a:t>id+ id$</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363538">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r>
                        <a:rPr kumimoji="1" lang="en-US" altLang="zh-CN" sz="1800" b="0" i="0" u="none" strike="noStrike" cap="none" normalizeH="0" baseline="0" smtClean="0">
                          <a:ln>
                            <a:noFill/>
                          </a:ln>
                          <a:solidFill>
                            <a:schemeClr val="tx1"/>
                          </a:solidFill>
                          <a:effectLst/>
                          <a:latin typeface="Times New Roman" pitchFamily="18" charset="0"/>
                          <a:ea typeface="宋体" charset="-122"/>
                        </a:rPr>
                        <a:t>6</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l" defTabSz="914400" rtl="0" eaLnBrk="1" fontAlgn="base" latinLnBrk="0" hangingPunct="1">
                        <a:lnSpc>
                          <a:spcPct val="90000"/>
                        </a:lnSpc>
                        <a:spcBef>
                          <a:spcPct val="20000"/>
                        </a:spcBef>
                        <a:spcAft>
                          <a:spcPct val="0"/>
                        </a:spcAft>
                        <a:buClrTx/>
                        <a:buSzTx/>
                        <a:buFontTx/>
                        <a:buNone/>
                        <a:tabLst/>
                      </a:pPr>
                      <a:r>
                        <a:rPr kumimoji="1" lang="en-US" altLang="zh-CN" sz="1800" b="0" i="0" u="none" strike="noStrike" cap="none" normalizeH="0" baseline="0" smtClean="0">
                          <a:ln>
                            <a:noFill/>
                          </a:ln>
                          <a:solidFill>
                            <a:schemeClr val="tx1"/>
                          </a:solidFill>
                          <a:effectLst/>
                          <a:latin typeface="Times New Roman" pitchFamily="18" charset="0"/>
                          <a:ea typeface="宋体" charset="-122"/>
                        </a:rPr>
                        <a:t>0275</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l" defTabSz="914400" rtl="0" eaLnBrk="1" fontAlgn="base" latinLnBrk="0" hangingPunct="1">
                        <a:lnSpc>
                          <a:spcPct val="90000"/>
                        </a:lnSpc>
                        <a:spcBef>
                          <a:spcPct val="20000"/>
                        </a:spcBef>
                        <a:spcAft>
                          <a:spcPct val="0"/>
                        </a:spcAft>
                        <a:buClrTx/>
                        <a:buSzTx/>
                        <a:buFontTx/>
                        <a:buNone/>
                        <a:tabLst/>
                      </a:pPr>
                      <a:r>
                        <a:rPr kumimoji="1" lang="en-US" altLang="zh-CN" sz="1800" b="0" i="0" u="none" strike="noStrike" cap="none" normalizeH="0" baseline="0" smtClean="0">
                          <a:ln>
                            <a:noFill/>
                          </a:ln>
                          <a:solidFill>
                            <a:schemeClr val="tx1"/>
                          </a:solidFill>
                          <a:effectLst/>
                          <a:latin typeface="Times New Roman" pitchFamily="18" charset="0"/>
                          <a:ea typeface="宋体" charset="-122"/>
                        </a:rPr>
                        <a:t>$ T * id</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r" defTabSz="914400" rtl="0" eaLnBrk="1" fontAlgn="base" latinLnBrk="0" hangingPunct="1">
                        <a:lnSpc>
                          <a:spcPct val="90000"/>
                        </a:lnSpc>
                        <a:spcBef>
                          <a:spcPct val="20000"/>
                        </a:spcBef>
                        <a:spcAft>
                          <a:spcPct val="0"/>
                        </a:spcAft>
                        <a:buClrTx/>
                        <a:buSzTx/>
                        <a:buFontTx/>
                        <a:buNone/>
                        <a:tabLst/>
                      </a:pPr>
                      <a:r>
                        <a:rPr kumimoji="1" lang="en-US" altLang="zh-CN" sz="1800" b="0" i="0" u="none" strike="noStrike" cap="none" normalizeH="0" baseline="0" smtClean="0">
                          <a:ln>
                            <a:noFill/>
                          </a:ln>
                          <a:solidFill>
                            <a:schemeClr val="tx1"/>
                          </a:solidFill>
                          <a:effectLst/>
                          <a:latin typeface="Times New Roman" pitchFamily="18" charset="0"/>
                          <a:ea typeface="宋体" charset="-122"/>
                        </a:rPr>
                        <a:t>+ id $</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363538">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r>
                        <a:rPr kumimoji="1" lang="en-US" altLang="zh-CN" sz="1800" b="0" i="0" u="none" strike="noStrike" cap="none" normalizeH="0" baseline="0" smtClean="0">
                          <a:ln>
                            <a:noFill/>
                          </a:ln>
                          <a:solidFill>
                            <a:schemeClr val="tx1"/>
                          </a:solidFill>
                          <a:effectLst/>
                          <a:latin typeface="Times New Roman" pitchFamily="18" charset="0"/>
                          <a:ea typeface="宋体" charset="-122"/>
                        </a:rPr>
                        <a:t>7</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l" defTabSz="914400" rtl="0" eaLnBrk="1" fontAlgn="base" latinLnBrk="0" hangingPunct="1">
                        <a:lnSpc>
                          <a:spcPct val="90000"/>
                        </a:lnSpc>
                        <a:spcBef>
                          <a:spcPct val="20000"/>
                        </a:spcBef>
                        <a:spcAft>
                          <a:spcPct val="0"/>
                        </a:spcAft>
                        <a:buClrTx/>
                        <a:buSzTx/>
                        <a:buFontTx/>
                        <a:buNone/>
                        <a:tabLst/>
                      </a:pPr>
                      <a:r>
                        <a:rPr kumimoji="1" lang="en-US" altLang="zh-CN" sz="1800" b="0" i="0" u="none" strike="noStrike" cap="none" normalizeH="0" baseline="0" smtClean="0">
                          <a:ln>
                            <a:noFill/>
                          </a:ln>
                          <a:solidFill>
                            <a:schemeClr val="tx1"/>
                          </a:solidFill>
                          <a:effectLst/>
                          <a:latin typeface="Times New Roman" pitchFamily="18" charset="0"/>
                          <a:ea typeface="宋体" charset="-122"/>
                        </a:rPr>
                        <a:t>027</a:t>
                      </a:r>
                      <a:r>
                        <a:rPr kumimoji="1" lang="en-US" altLang="zh-CN" sz="1800" b="0" i="0" u="sng" strike="noStrike" cap="none" normalizeH="0" baseline="0" smtClean="0">
                          <a:ln>
                            <a:noFill/>
                          </a:ln>
                          <a:solidFill>
                            <a:schemeClr val="tx1"/>
                          </a:solidFill>
                          <a:effectLst/>
                          <a:latin typeface="Times New Roman" pitchFamily="18" charset="0"/>
                          <a:ea typeface="宋体" charset="-122"/>
                        </a:rPr>
                        <a:t>10</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l" defTabSz="914400" rtl="0" eaLnBrk="1" fontAlgn="base" latinLnBrk="0" hangingPunct="1">
                        <a:lnSpc>
                          <a:spcPct val="90000"/>
                        </a:lnSpc>
                        <a:spcBef>
                          <a:spcPct val="20000"/>
                        </a:spcBef>
                        <a:spcAft>
                          <a:spcPct val="0"/>
                        </a:spcAft>
                        <a:buClrTx/>
                        <a:buSzTx/>
                        <a:buFontTx/>
                        <a:buNone/>
                        <a:tabLst/>
                      </a:pPr>
                      <a:r>
                        <a:rPr kumimoji="1" lang="en-US" altLang="zh-CN" sz="1800" b="0" i="0" u="none" strike="noStrike" cap="none" normalizeH="0" baseline="0" smtClean="0">
                          <a:ln>
                            <a:noFill/>
                          </a:ln>
                          <a:solidFill>
                            <a:schemeClr val="tx1"/>
                          </a:solidFill>
                          <a:effectLst/>
                          <a:latin typeface="Times New Roman" pitchFamily="18" charset="0"/>
                          <a:ea typeface="宋体" charset="-122"/>
                        </a:rPr>
                        <a:t>$ T * F</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r" defTabSz="914400" rtl="0" eaLnBrk="1" fontAlgn="base" latinLnBrk="0" hangingPunct="1">
                        <a:lnSpc>
                          <a:spcPct val="90000"/>
                        </a:lnSpc>
                        <a:spcBef>
                          <a:spcPct val="20000"/>
                        </a:spcBef>
                        <a:spcAft>
                          <a:spcPct val="0"/>
                        </a:spcAft>
                        <a:buClrTx/>
                        <a:buSzTx/>
                        <a:buFontTx/>
                        <a:buNone/>
                        <a:tabLst/>
                      </a:pPr>
                      <a:r>
                        <a:rPr kumimoji="1" lang="en-US" altLang="zh-CN" sz="1800" b="0" i="0" u="none" strike="noStrike" cap="none" normalizeH="0" baseline="0" smtClean="0">
                          <a:ln>
                            <a:noFill/>
                          </a:ln>
                          <a:solidFill>
                            <a:schemeClr val="tx1"/>
                          </a:solidFill>
                          <a:effectLst/>
                          <a:latin typeface="Times New Roman" pitchFamily="18" charset="0"/>
                          <a:ea typeface="宋体" charset="-122"/>
                        </a:rPr>
                        <a:t>+ id $</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363538">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r>
                        <a:rPr kumimoji="1" lang="en-US" altLang="zh-CN" sz="1800" b="0" i="0" u="none" strike="noStrike" cap="none" normalizeH="0" baseline="0" smtClean="0">
                          <a:ln>
                            <a:noFill/>
                          </a:ln>
                          <a:solidFill>
                            <a:schemeClr val="tx1"/>
                          </a:solidFill>
                          <a:effectLst/>
                          <a:latin typeface="Times New Roman" pitchFamily="18" charset="0"/>
                          <a:ea typeface="宋体" charset="-122"/>
                        </a:rPr>
                        <a:t>8</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l" defTabSz="914400" rtl="0" eaLnBrk="1" fontAlgn="base" latinLnBrk="0" hangingPunct="1">
                        <a:lnSpc>
                          <a:spcPct val="90000"/>
                        </a:lnSpc>
                        <a:spcBef>
                          <a:spcPct val="20000"/>
                        </a:spcBef>
                        <a:spcAft>
                          <a:spcPct val="0"/>
                        </a:spcAft>
                        <a:buClrTx/>
                        <a:buSzTx/>
                        <a:buFontTx/>
                        <a:buNone/>
                        <a:tabLst/>
                      </a:pPr>
                      <a:r>
                        <a:rPr kumimoji="1" lang="en-US" altLang="zh-CN" sz="1800" b="0" i="0" u="none" strike="noStrike" cap="none" normalizeH="0" baseline="0" smtClean="0">
                          <a:ln>
                            <a:noFill/>
                          </a:ln>
                          <a:solidFill>
                            <a:schemeClr val="tx1"/>
                          </a:solidFill>
                          <a:effectLst/>
                          <a:latin typeface="Times New Roman" pitchFamily="18" charset="0"/>
                          <a:ea typeface="宋体" charset="-122"/>
                        </a:rPr>
                        <a:t>02</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l" defTabSz="914400" rtl="0" eaLnBrk="1" fontAlgn="base" latinLnBrk="0" hangingPunct="1">
                        <a:lnSpc>
                          <a:spcPct val="90000"/>
                        </a:lnSpc>
                        <a:spcBef>
                          <a:spcPct val="20000"/>
                        </a:spcBef>
                        <a:spcAft>
                          <a:spcPct val="0"/>
                        </a:spcAft>
                        <a:buClrTx/>
                        <a:buSzTx/>
                        <a:buFontTx/>
                        <a:buNone/>
                        <a:tabLst/>
                      </a:pPr>
                      <a:r>
                        <a:rPr kumimoji="1" lang="en-US" altLang="zh-CN" sz="1800" b="0" i="0" u="none" strike="noStrike" cap="none" normalizeH="0" baseline="0" smtClean="0">
                          <a:ln>
                            <a:noFill/>
                          </a:ln>
                          <a:solidFill>
                            <a:schemeClr val="tx1"/>
                          </a:solidFill>
                          <a:effectLst/>
                          <a:latin typeface="Times New Roman" pitchFamily="18" charset="0"/>
                          <a:ea typeface="宋体" charset="-122"/>
                        </a:rPr>
                        <a:t>$ T</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r" defTabSz="914400" rtl="0" eaLnBrk="1" fontAlgn="base" latinLnBrk="0" hangingPunct="1">
                        <a:lnSpc>
                          <a:spcPct val="90000"/>
                        </a:lnSpc>
                        <a:spcBef>
                          <a:spcPct val="20000"/>
                        </a:spcBef>
                        <a:spcAft>
                          <a:spcPct val="0"/>
                        </a:spcAft>
                        <a:buClrTx/>
                        <a:buSzTx/>
                        <a:buFontTx/>
                        <a:buNone/>
                        <a:tabLst/>
                      </a:pPr>
                      <a:r>
                        <a:rPr kumimoji="1" lang="en-US" altLang="zh-CN" sz="1800" b="0" i="0" u="none" strike="noStrike" cap="none" normalizeH="0" baseline="0" smtClean="0">
                          <a:ln>
                            <a:noFill/>
                          </a:ln>
                          <a:solidFill>
                            <a:schemeClr val="tx1"/>
                          </a:solidFill>
                          <a:effectLst/>
                          <a:latin typeface="Times New Roman" pitchFamily="18" charset="0"/>
                          <a:ea typeface="宋体" charset="-122"/>
                        </a:rPr>
                        <a:t>+ id $</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363538">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r>
                        <a:rPr kumimoji="1" lang="en-US" altLang="zh-CN" sz="1800" b="0" i="0" u="none" strike="noStrike" cap="none" normalizeH="0" baseline="0" smtClean="0">
                          <a:ln>
                            <a:noFill/>
                          </a:ln>
                          <a:solidFill>
                            <a:schemeClr val="tx1"/>
                          </a:solidFill>
                          <a:effectLst/>
                          <a:latin typeface="Times New Roman" pitchFamily="18" charset="0"/>
                          <a:ea typeface="宋体" charset="-122"/>
                        </a:rPr>
                        <a:t>9</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l" defTabSz="914400" rtl="0" eaLnBrk="1" fontAlgn="base" latinLnBrk="0" hangingPunct="1">
                        <a:lnSpc>
                          <a:spcPct val="90000"/>
                        </a:lnSpc>
                        <a:spcBef>
                          <a:spcPct val="20000"/>
                        </a:spcBef>
                        <a:spcAft>
                          <a:spcPct val="0"/>
                        </a:spcAft>
                        <a:buClrTx/>
                        <a:buSzTx/>
                        <a:buFontTx/>
                        <a:buNone/>
                        <a:tabLst/>
                      </a:pPr>
                      <a:r>
                        <a:rPr kumimoji="1" lang="en-US" altLang="zh-CN" sz="1800" b="0" i="0" u="none" strike="noStrike" cap="none" normalizeH="0" baseline="0" smtClean="0">
                          <a:ln>
                            <a:noFill/>
                          </a:ln>
                          <a:solidFill>
                            <a:schemeClr val="tx1"/>
                          </a:solidFill>
                          <a:effectLst/>
                          <a:latin typeface="Times New Roman" pitchFamily="18" charset="0"/>
                          <a:ea typeface="宋体" charset="-122"/>
                        </a:rPr>
                        <a:t>01</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l" defTabSz="914400" rtl="0" eaLnBrk="1" fontAlgn="base" latinLnBrk="0" hangingPunct="1">
                        <a:lnSpc>
                          <a:spcPct val="90000"/>
                        </a:lnSpc>
                        <a:spcBef>
                          <a:spcPct val="20000"/>
                        </a:spcBef>
                        <a:spcAft>
                          <a:spcPct val="0"/>
                        </a:spcAft>
                        <a:buClrTx/>
                        <a:buSzTx/>
                        <a:buFontTx/>
                        <a:buNone/>
                        <a:tabLst/>
                      </a:pPr>
                      <a:r>
                        <a:rPr kumimoji="1" lang="en-US" altLang="zh-CN" sz="1800" b="0" i="0" u="none" strike="noStrike" cap="none" normalizeH="0" baseline="0" smtClean="0">
                          <a:ln>
                            <a:noFill/>
                          </a:ln>
                          <a:solidFill>
                            <a:schemeClr val="tx1"/>
                          </a:solidFill>
                          <a:effectLst/>
                          <a:latin typeface="Times New Roman" pitchFamily="18" charset="0"/>
                          <a:ea typeface="宋体" charset="-122"/>
                        </a:rPr>
                        <a:t>$ E</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r" defTabSz="914400" rtl="0" eaLnBrk="1" fontAlgn="base" latinLnBrk="0" hangingPunct="1">
                        <a:lnSpc>
                          <a:spcPct val="90000"/>
                        </a:lnSpc>
                        <a:spcBef>
                          <a:spcPct val="20000"/>
                        </a:spcBef>
                        <a:spcAft>
                          <a:spcPct val="0"/>
                        </a:spcAft>
                        <a:buClrTx/>
                        <a:buSzTx/>
                        <a:buFontTx/>
                        <a:buNone/>
                        <a:tabLst/>
                      </a:pPr>
                      <a:r>
                        <a:rPr kumimoji="1" lang="en-US" altLang="zh-CN" sz="1800" b="0" i="0" u="none" strike="noStrike" cap="none" normalizeH="0" baseline="0" smtClean="0">
                          <a:ln>
                            <a:noFill/>
                          </a:ln>
                          <a:solidFill>
                            <a:schemeClr val="tx1"/>
                          </a:solidFill>
                          <a:effectLst/>
                          <a:latin typeface="Times New Roman" pitchFamily="18" charset="0"/>
                          <a:ea typeface="宋体" charset="-122"/>
                        </a:rPr>
                        <a:t>+ id $</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363538">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r>
                        <a:rPr kumimoji="1" lang="en-US" altLang="zh-CN" sz="1800" b="0" i="0" u="none" strike="noStrike" cap="none" normalizeH="0" baseline="0" smtClean="0">
                          <a:ln>
                            <a:noFill/>
                          </a:ln>
                          <a:solidFill>
                            <a:schemeClr val="tx1"/>
                          </a:solidFill>
                          <a:effectLst/>
                          <a:latin typeface="Times New Roman" pitchFamily="18" charset="0"/>
                          <a:ea typeface="宋体" charset="-122"/>
                        </a:rPr>
                        <a:t>10</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l" defTabSz="914400" rtl="0" eaLnBrk="1" fontAlgn="base" latinLnBrk="0" hangingPunct="1">
                        <a:lnSpc>
                          <a:spcPct val="90000"/>
                        </a:lnSpc>
                        <a:spcBef>
                          <a:spcPct val="20000"/>
                        </a:spcBef>
                        <a:spcAft>
                          <a:spcPct val="0"/>
                        </a:spcAft>
                        <a:buClrTx/>
                        <a:buSzTx/>
                        <a:buFontTx/>
                        <a:buNone/>
                        <a:tabLst/>
                      </a:pPr>
                      <a:r>
                        <a:rPr kumimoji="1" lang="en-US" altLang="zh-CN" sz="1800" b="0" i="0" u="none" strike="noStrike" cap="none" normalizeH="0" baseline="0" smtClean="0">
                          <a:ln>
                            <a:noFill/>
                          </a:ln>
                          <a:solidFill>
                            <a:schemeClr val="tx1"/>
                          </a:solidFill>
                          <a:effectLst/>
                          <a:latin typeface="Times New Roman" pitchFamily="18" charset="0"/>
                          <a:ea typeface="宋体" charset="-122"/>
                        </a:rPr>
                        <a:t>016</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l" defTabSz="914400" rtl="0" eaLnBrk="1" fontAlgn="base" latinLnBrk="0" hangingPunct="1">
                        <a:lnSpc>
                          <a:spcPct val="90000"/>
                        </a:lnSpc>
                        <a:spcBef>
                          <a:spcPct val="20000"/>
                        </a:spcBef>
                        <a:spcAft>
                          <a:spcPct val="0"/>
                        </a:spcAft>
                        <a:buClrTx/>
                        <a:buSzTx/>
                        <a:buFontTx/>
                        <a:buNone/>
                        <a:tabLst/>
                      </a:pPr>
                      <a:r>
                        <a:rPr kumimoji="1" lang="en-US" altLang="zh-CN" sz="1800" b="0" i="0" u="none" strike="noStrike" cap="none" normalizeH="0" baseline="0" smtClean="0">
                          <a:ln>
                            <a:noFill/>
                          </a:ln>
                          <a:solidFill>
                            <a:schemeClr val="tx1"/>
                          </a:solidFill>
                          <a:effectLst/>
                          <a:latin typeface="Times New Roman" pitchFamily="18" charset="0"/>
                          <a:ea typeface="宋体" charset="-122"/>
                        </a:rPr>
                        <a:t>$ E +</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r" defTabSz="914400" rtl="0" eaLnBrk="1" fontAlgn="base" latinLnBrk="0" hangingPunct="1">
                        <a:lnSpc>
                          <a:spcPct val="90000"/>
                        </a:lnSpc>
                        <a:spcBef>
                          <a:spcPct val="20000"/>
                        </a:spcBef>
                        <a:spcAft>
                          <a:spcPct val="0"/>
                        </a:spcAft>
                        <a:buClrTx/>
                        <a:buSzTx/>
                        <a:buFontTx/>
                        <a:buNone/>
                        <a:tabLst/>
                      </a:pPr>
                      <a:r>
                        <a:rPr kumimoji="1" lang="en-US" altLang="zh-CN" sz="1800" b="0" i="0" u="none" strike="noStrike" cap="none" normalizeH="0" baseline="0" smtClean="0">
                          <a:ln>
                            <a:noFill/>
                          </a:ln>
                          <a:solidFill>
                            <a:schemeClr val="tx1"/>
                          </a:solidFill>
                          <a:effectLst/>
                          <a:latin typeface="Times New Roman" pitchFamily="18" charset="0"/>
                          <a:ea typeface="宋体" charset="-122"/>
                        </a:rPr>
                        <a:t>id $</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363538">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r>
                        <a:rPr kumimoji="1" lang="en-US" altLang="zh-CN" sz="1800" b="0" i="0" u="none" strike="noStrike" cap="none" normalizeH="0" baseline="0" smtClean="0">
                          <a:ln>
                            <a:noFill/>
                          </a:ln>
                          <a:solidFill>
                            <a:schemeClr val="tx1"/>
                          </a:solidFill>
                          <a:effectLst/>
                          <a:latin typeface="Times New Roman" pitchFamily="18" charset="0"/>
                          <a:ea typeface="宋体" charset="-122"/>
                        </a:rPr>
                        <a:t>11</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l" defTabSz="914400" rtl="0" eaLnBrk="1" fontAlgn="base" latinLnBrk="0" hangingPunct="1">
                        <a:lnSpc>
                          <a:spcPct val="90000"/>
                        </a:lnSpc>
                        <a:spcBef>
                          <a:spcPct val="20000"/>
                        </a:spcBef>
                        <a:spcAft>
                          <a:spcPct val="0"/>
                        </a:spcAft>
                        <a:buClrTx/>
                        <a:buSzTx/>
                        <a:buFontTx/>
                        <a:buNone/>
                        <a:tabLst/>
                      </a:pPr>
                      <a:r>
                        <a:rPr kumimoji="1" lang="en-US" altLang="zh-CN" sz="1800" b="0" i="0" u="none" strike="noStrike" cap="none" normalizeH="0" baseline="0" smtClean="0">
                          <a:ln>
                            <a:noFill/>
                          </a:ln>
                          <a:solidFill>
                            <a:schemeClr val="tx1"/>
                          </a:solidFill>
                          <a:effectLst/>
                          <a:latin typeface="Times New Roman" pitchFamily="18" charset="0"/>
                          <a:ea typeface="宋体" charset="-122"/>
                        </a:rPr>
                        <a:t>0165</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l" defTabSz="914400" rtl="0" eaLnBrk="1" fontAlgn="base" latinLnBrk="0" hangingPunct="1">
                        <a:lnSpc>
                          <a:spcPct val="90000"/>
                        </a:lnSpc>
                        <a:spcBef>
                          <a:spcPct val="20000"/>
                        </a:spcBef>
                        <a:spcAft>
                          <a:spcPct val="0"/>
                        </a:spcAft>
                        <a:buClrTx/>
                        <a:buSzTx/>
                        <a:buFontTx/>
                        <a:buNone/>
                        <a:tabLst/>
                      </a:pPr>
                      <a:r>
                        <a:rPr kumimoji="1" lang="en-US" altLang="zh-CN" sz="1800" b="0" i="0" u="none" strike="noStrike" cap="none" normalizeH="0" baseline="0" smtClean="0">
                          <a:ln>
                            <a:noFill/>
                          </a:ln>
                          <a:solidFill>
                            <a:schemeClr val="tx1"/>
                          </a:solidFill>
                          <a:effectLst/>
                          <a:latin typeface="Times New Roman" pitchFamily="18" charset="0"/>
                          <a:ea typeface="宋体" charset="-122"/>
                        </a:rPr>
                        <a:t>$ E + id</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r" defTabSz="914400" rtl="0" eaLnBrk="1" fontAlgn="base" latinLnBrk="0" hangingPunct="1">
                        <a:lnSpc>
                          <a:spcPct val="90000"/>
                        </a:lnSpc>
                        <a:spcBef>
                          <a:spcPct val="20000"/>
                        </a:spcBef>
                        <a:spcAft>
                          <a:spcPct val="0"/>
                        </a:spcAft>
                        <a:buClrTx/>
                        <a:buSzTx/>
                        <a:buFontTx/>
                        <a:buNone/>
                        <a:tabLst/>
                      </a:pPr>
                      <a:r>
                        <a:rPr kumimoji="1" lang="en-US" altLang="zh-CN" sz="1800" b="0" i="0" u="none" strike="noStrike" cap="none" normalizeH="0" baseline="0" smtClean="0">
                          <a:ln>
                            <a:noFill/>
                          </a:ln>
                          <a:solidFill>
                            <a:schemeClr val="tx1"/>
                          </a:solidFill>
                          <a:effectLst/>
                          <a:latin typeface="Times New Roman" pitchFamily="18" charset="0"/>
                          <a:ea typeface="宋体" charset="-122"/>
                        </a:rPr>
                        <a:t>$</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363538">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r>
                        <a:rPr kumimoji="1" lang="en-US" altLang="zh-CN" sz="1800" b="0" i="0" u="none" strike="noStrike" cap="none" normalizeH="0" baseline="0" smtClean="0">
                          <a:ln>
                            <a:noFill/>
                          </a:ln>
                          <a:solidFill>
                            <a:schemeClr val="tx1"/>
                          </a:solidFill>
                          <a:effectLst/>
                          <a:latin typeface="Times New Roman" pitchFamily="18" charset="0"/>
                          <a:ea typeface="宋体" charset="-122"/>
                        </a:rPr>
                        <a:t>12</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l" defTabSz="914400" rtl="0" eaLnBrk="1" fontAlgn="base" latinLnBrk="0" hangingPunct="1">
                        <a:lnSpc>
                          <a:spcPct val="90000"/>
                        </a:lnSpc>
                        <a:spcBef>
                          <a:spcPct val="20000"/>
                        </a:spcBef>
                        <a:spcAft>
                          <a:spcPct val="0"/>
                        </a:spcAft>
                        <a:buClrTx/>
                        <a:buSzTx/>
                        <a:buFontTx/>
                        <a:buNone/>
                        <a:tabLst/>
                      </a:pPr>
                      <a:r>
                        <a:rPr kumimoji="1" lang="en-US" altLang="zh-CN" sz="1800" b="0" i="0" u="none" strike="noStrike" cap="none" normalizeH="0" baseline="0" smtClean="0">
                          <a:ln>
                            <a:noFill/>
                          </a:ln>
                          <a:solidFill>
                            <a:schemeClr val="tx1"/>
                          </a:solidFill>
                          <a:effectLst/>
                          <a:latin typeface="Times New Roman" pitchFamily="18" charset="0"/>
                          <a:ea typeface="宋体" charset="-122"/>
                        </a:rPr>
                        <a:t>0163</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l" defTabSz="914400" rtl="0" eaLnBrk="1" fontAlgn="base" latinLnBrk="0" hangingPunct="1">
                        <a:lnSpc>
                          <a:spcPct val="90000"/>
                        </a:lnSpc>
                        <a:spcBef>
                          <a:spcPct val="20000"/>
                        </a:spcBef>
                        <a:spcAft>
                          <a:spcPct val="0"/>
                        </a:spcAft>
                        <a:buClrTx/>
                        <a:buSzTx/>
                        <a:buFontTx/>
                        <a:buNone/>
                        <a:tabLst/>
                      </a:pPr>
                      <a:r>
                        <a:rPr kumimoji="1" lang="en-US" altLang="zh-CN" sz="1800" b="0" i="0" u="none" strike="noStrike" cap="none" normalizeH="0" baseline="0" smtClean="0">
                          <a:ln>
                            <a:noFill/>
                          </a:ln>
                          <a:solidFill>
                            <a:schemeClr val="tx1"/>
                          </a:solidFill>
                          <a:effectLst/>
                          <a:latin typeface="Times New Roman" pitchFamily="18" charset="0"/>
                          <a:ea typeface="宋体" charset="-122"/>
                        </a:rPr>
                        <a:t>$ E + F</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r" defTabSz="914400" rtl="0" eaLnBrk="1" fontAlgn="base" latinLnBrk="0" hangingPunct="1">
                        <a:lnSpc>
                          <a:spcPct val="90000"/>
                        </a:lnSpc>
                        <a:spcBef>
                          <a:spcPct val="20000"/>
                        </a:spcBef>
                        <a:spcAft>
                          <a:spcPct val="0"/>
                        </a:spcAft>
                        <a:buClrTx/>
                        <a:buSzTx/>
                        <a:buFontTx/>
                        <a:buNone/>
                        <a:tabLst/>
                      </a:pPr>
                      <a:r>
                        <a:rPr kumimoji="1" lang="en-US" altLang="zh-CN" sz="1800" b="0" i="0" u="none" strike="noStrike" cap="none" normalizeH="0" baseline="0" smtClean="0">
                          <a:ln>
                            <a:noFill/>
                          </a:ln>
                          <a:solidFill>
                            <a:schemeClr val="tx1"/>
                          </a:solidFill>
                          <a:effectLst/>
                          <a:latin typeface="Times New Roman" pitchFamily="18" charset="0"/>
                          <a:ea typeface="宋体" charset="-122"/>
                        </a:rPr>
                        <a:t>$</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363538">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r>
                        <a:rPr kumimoji="1" lang="en-US" altLang="zh-CN" sz="1800" b="0" i="0" u="none" strike="noStrike" cap="none" normalizeH="0" baseline="0" smtClean="0">
                          <a:ln>
                            <a:noFill/>
                          </a:ln>
                          <a:solidFill>
                            <a:schemeClr val="tx1"/>
                          </a:solidFill>
                          <a:effectLst/>
                          <a:latin typeface="Times New Roman" pitchFamily="18" charset="0"/>
                          <a:ea typeface="宋体" charset="-122"/>
                        </a:rPr>
                        <a:t>13</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l" defTabSz="914400" rtl="0" eaLnBrk="1" fontAlgn="base" latinLnBrk="0" hangingPunct="1">
                        <a:lnSpc>
                          <a:spcPct val="90000"/>
                        </a:lnSpc>
                        <a:spcBef>
                          <a:spcPct val="20000"/>
                        </a:spcBef>
                        <a:spcAft>
                          <a:spcPct val="0"/>
                        </a:spcAft>
                        <a:buClrTx/>
                        <a:buSzTx/>
                        <a:buFontTx/>
                        <a:buNone/>
                        <a:tabLst/>
                      </a:pPr>
                      <a:r>
                        <a:rPr kumimoji="1" lang="en-US" altLang="zh-CN" sz="1800" b="0" i="0" u="none" strike="noStrike" cap="none" normalizeH="0" baseline="0" smtClean="0">
                          <a:ln>
                            <a:noFill/>
                          </a:ln>
                          <a:solidFill>
                            <a:schemeClr val="tx1"/>
                          </a:solidFill>
                          <a:effectLst/>
                          <a:latin typeface="Times New Roman" pitchFamily="18" charset="0"/>
                          <a:ea typeface="宋体" charset="-122"/>
                        </a:rPr>
                        <a:t>0169</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l" defTabSz="914400" rtl="0" eaLnBrk="1" fontAlgn="base" latinLnBrk="0" hangingPunct="1">
                        <a:lnSpc>
                          <a:spcPct val="90000"/>
                        </a:lnSpc>
                        <a:spcBef>
                          <a:spcPct val="20000"/>
                        </a:spcBef>
                        <a:spcAft>
                          <a:spcPct val="0"/>
                        </a:spcAft>
                        <a:buClrTx/>
                        <a:buSzTx/>
                        <a:buFontTx/>
                        <a:buNone/>
                        <a:tabLst/>
                      </a:pPr>
                      <a:r>
                        <a:rPr kumimoji="1" lang="en-US" altLang="zh-CN" sz="1800" b="0" i="0" u="none" strike="noStrike" cap="none" normalizeH="0" baseline="0" smtClean="0">
                          <a:ln>
                            <a:noFill/>
                          </a:ln>
                          <a:solidFill>
                            <a:schemeClr val="tx1"/>
                          </a:solidFill>
                          <a:effectLst/>
                          <a:latin typeface="Times New Roman" pitchFamily="18" charset="0"/>
                          <a:ea typeface="宋体" charset="-122"/>
                        </a:rPr>
                        <a:t>$ E + T</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r" defTabSz="914400" rtl="0" eaLnBrk="1" fontAlgn="base" latinLnBrk="0" hangingPunct="1">
                        <a:lnSpc>
                          <a:spcPct val="90000"/>
                        </a:lnSpc>
                        <a:spcBef>
                          <a:spcPct val="20000"/>
                        </a:spcBef>
                        <a:spcAft>
                          <a:spcPct val="0"/>
                        </a:spcAft>
                        <a:buClrTx/>
                        <a:buSzTx/>
                        <a:buFontTx/>
                        <a:buNone/>
                        <a:tabLst/>
                      </a:pPr>
                      <a:r>
                        <a:rPr kumimoji="1" lang="en-US" altLang="zh-CN" sz="1800" b="0" i="0" u="none" strike="noStrike" cap="none" normalizeH="0" baseline="0" smtClean="0">
                          <a:ln>
                            <a:noFill/>
                          </a:ln>
                          <a:solidFill>
                            <a:schemeClr val="tx1"/>
                          </a:solidFill>
                          <a:effectLst/>
                          <a:latin typeface="Times New Roman" pitchFamily="18" charset="0"/>
                          <a:ea typeface="宋体" charset="-122"/>
                        </a:rPr>
                        <a:t>$</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363538">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r>
                        <a:rPr kumimoji="1" lang="en-US" altLang="zh-CN" sz="1800" b="0" i="0" u="none" strike="noStrike" cap="none" normalizeH="0" baseline="0" smtClean="0">
                          <a:ln>
                            <a:noFill/>
                          </a:ln>
                          <a:solidFill>
                            <a:schemeClr val="tx1"/>
                          </a:solidFill>
                          <a:effectLst/>
                          <a:latin typeface="Times New Roman" pitchFamily="18" charset="0"/>
                          <a:ea typeface="宋体" charset="-122"/>
                        </a:rPr>
                        <a:t>14</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l" defTabSz="914400" rtl="0" eaLnBrk="1" fontAlgn="base" latinLnBrk="0" hangingPunct="1">
                        <a:lnSpc>
                          <a:spcPct val="90000"/>
                        </a:lnSpc>
                        <a:spcBef>
                          <a:spcPct val="20000"/>
                        </a:spcBef>
                        <a:spcAft>
                          <a:spcPct val="0"/>
                        </a:spcAft>
                        <a:buClrTx/>
                        <a:buSzTx/>
                        <a:buFontTx/>
                        <a:buNone/>
                        <a:tabLst/>
                      </a:pPr>
                      <a:r>
                        <a:rPr kumimoji="1" lang="en-US" altLang="zh-CN" sz="1800" b="0" i="0" u="none" strike="noStrike" cap="none" normalizeH="0" baseline="0" smtClean="0">
                          <a:ln>
                            <a:noFill/>
                          </a:ln>
                          <a:solidFill>
                            <a:schemeClr val="tx1"/>
                          </a:solidFill>
                          <a:effectLst/>
                          <a:latin typeface="Times New Roman" pitchFamily="18" charset="0"/>
                          <a:ea typeface="宋体" charset="-122"/>
                        </a:rPr>
                        <a:t>01</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l" defTabSz="914400" rtl="0" eaLnBrk="1" fontAlgn="base" latinLnBrk="0" hangingPunct="1">
                        <a:lnSpc>
                          <a:spcPct val="90000"/>
                        </a:lnSpc>
                        <a:spcBef>
                          <a:spcPct val="20000"/>
                        </a:spcBef>
                        <a:spcAft>
                          <a:spcPct val="0"/>
                        </a:spcAft>
                        <a:buClrTx/>
                        <a:buSzTx/>
                        <a:buFontTx/>
                        <a:buNone/>
                        <a:tabLst/>
                      </a:pPr>
                      <a:r>
                        <a:rPr kumimoji="1" lang="en-US" altLang="zh-CN" sz="1800" b="0" i="0" u="none" strike="noStrike" cap="none" normalizeH="0" baseline="0" smtClean="0">
                          <a:ln>
                            <a:noFill/>
                          </a:ln>
                          <a:solidFill>
                            <a:schemeClr val="tx1"/>
                          </a:solidFill>
                          <a:effectLst/>
                          <a:latin typeface="Times New Roman" pitchFamily="18" charset="0"/>
                          <a:ea typeface="宋体" charset="-122"/>
                        </a:rPr>
                        <a:t>$ E</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r" defTabSz="914400" rtl="0" eaLnBrk="1" fontAlgn="base" latinLnBrk="0" hangingPunct="1">
                        <a:lnSpc>
                          <a:spcPct val="90000"/>
                        </a:lnSpc>
                        <a:spcBef>
                          <a:spcPct val="20000"/>
                        </a:spcBef>
                        <a:spcAft>
                          <a:spcPct val="0"/>
                        </a:spcAft>
                        <a:buClrTx/>
                        <a:buSzTx/>
                        <a:buFontTx/>
                        <a:buNone/>
                        <a:tabLst/>
                      </a:pPr>
                      <a:r>
                        <a:rPr kumimoji="1" lang="en-US" altLang="zh-CN" sz="1800" b="0" i="0" u="none" strike="noStrike" cap="none" normalizeH="0" baseline="0" dirty="0" smtClean="0">
                          <a:ln>
                            <a:noFill/>
                          </a:ln>
                          <a:solidFill>
                            <a:schemeClr val="tx1"/>
                          </a:solidFill>
                          <a:effectLst/>
                          <a:latin typeface="Times New Roman" pitchFamily="18" charset="0"/>
                          <a:ea typeface="宋体" charset="-122"/>
                        </a:rPr>
                        <a:t>$</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标题 1"/>
          <p:cNvSpPr>
            <a:spLocks noGrp="1"/>
          </p:cNvSpPr>
          <p:nvPr>
            <p:ph type="title"/>
          </p:nvPr>
        </p:nvSpPr>
        <p:spPr/>
        <p:txBody>
          <a:bodyPr/>
          <a:lstStyle/>
          <a:p>
            <a:r>
              <a:rPr lang="en-US" altLang="zh-CN" smtClean="0"/>
              <a:t>LR(0)</a:t>
            </a:r>
            <a:r>
              <a:rPr lang="zh-CN" altLang="en-US" smtClean="0"/>
              <a:t>项</a:t>
            </a:r>
          </a:p>
        </p:txBody>
      </p:sp>
      <p:sp>
        <p:nvSpPr>
          <p:cNvPr id="32771" name="内容占位符 2"/>
          <p:cNvSpPr>
            <a:spLocks noGrp="1"/>
          </p:cNvSpPr>
          <p:nvPr>
            <p:ph idx="1"/>
          </p:nvPr>
        </p:nvSpPr>
        <p:spPr>
          <a:xfrm>
            <a:off x="457200" y="1371600"/>
            <a:ext cx="8229600" cy="5181600"/>
          </a:xfrm>
        </p:spPr>
        <p:txBody>
          <a:bodyPr/>
          <a:lstStyle/>
          <a:p>
            <a:pPr>
              <a:lnSpc>
                <a:spcPct val="114000"/>
              </a:lnSpc>
              <a:defRPr/>
            </a:pPr>
            <a:r>
              <a:rPr lang="en-US" altLang="zh-CN" dirty="0" smtClean="0"/>
              <a:t>LR(0)</a:t>
            </a:r>
            <a:r>
              <a:rPr lang="zh-CN" altLang="en-US" dirty="0" smtClean="0"/>
              <a:t>项（</a:t>
            </a:r>
            <a:r>
              <a:rPr lang="en-US" altLang="zh-CN" i="1" dirty="0" smtClean="0"/>
              <a:t>item</a:t>
            </a:r>
            <a:r>
              <a:rPr lang="zh-CN" altLang="en-US" dirty="0" smtClean="0"/>
              <a:t>），简称项</a:t>
            </a:r>
            <a:endParaRPr lang="en-US" altLang="zh-CN" dirty="0" smtClean="0"/>
          </a:p>
          <a:p>
            <a:pPr lvl="1">
              <a:lnSpc>
                <a:spcPct val="114000"/>
              </a:lnSpc>
              <a:defRPr/>
            </a:pPr>
            <a:r>
              <a:rPr lang="en-US" altLang="zh-CN" dirty="0" smtClean="0"/>
              <a:t>LR</a:t>
            </a:r>
            <a:r>
              <a:rPr lang="zh-CN" altLang="en-US" dirty="0" smtClean="0"/>
              <a:t>语法分析器（</a:t>
            </a:r>
            <a:r>
              <a:rPr lang="en-US" altLang="zh-CN" dirty="0" smtClean="0">
                <a:solidFill>
                  <a:srgbClr val="FF0000"/>
                </a:solidFill>
              </a:rPr>
              <a:t>DFA</a:t>
            </a:r>
            <a:r>
              <a:rPr lang="zh-CN" altLang="en-US" dirty="0" smtClean="0"/>
              <a:t>）要维护一些</a:t>
            </a:r>
            <a:r>
              <a:rPr lang="zh-CN" altLang="en-US" dirty="0" smtClean="0">
                <a:solidFill>
                  <a:srgbClr val="FF0000"/>
                </a:solidFill>
              </a:rPr>
              <a:t>状态</a:t>
            </a:r>
            <a:r>
              <a:rPr lang="zh-CN" altLang="en-US" dirty="0" smtClean="0"/>
              <a:t>，用这些状态表明我们在语法分析过程中所处的位置，从而做出移入</a:t>
            </a:r>
            <a:r>
              <a:rPr lang="en-US" altLang="zh-CN" dirty="0" smtClean="0"/>
              <a:t>-</a:t>
            </a:r>
            <a:r>
              <a:rPr lang="zh-CN" altLang="en-US" dirty="0" smtClean="0"/>
              <a:t>归约决策</a:t>
            </a:r>
            <a:endParaRPr lang="en-US" altLang="zh-CN" dirty="0" smtClean="0"/>
          </a:p>
          <a:p>
            <a:pPr lvl="1">
              <a:lnSpc>
                <a:spcPct val="114000"/>
              </a:lnSpc>
              <a:defRPr/>
            </a:pPr>
            <a:r>
              <a:rPr lang="zh-CN" altLang="en-US" dirty="0" smtClean="0">
                <a:solidFill>
                  <a:srgbClr val="FF0000"/>
                </a:solidFill>
              </a:rPr>
              <a:t>每个状态是一个项的集合</a:t>
            </a:r>
            <a:endParaRPr lang="en-US" altLang="zh-CN" dirty="0" smtClean="0">
              <a:solidFill>
                <a:srgbClr val="FF0000"/>
              </a:solidFill>
            </a:endParaRPr>
          </a:p>
          <a:p>
            <a:pPr lvl="1">
              <a:lnSpc>
                <a:spcPct val="114000"/>
              </a:lnSpc>
              <a:defRPr/>
            </a:pPr>
            <a:r>
              <a:rPr lang="zh-CN" altLang="en-US" dirty="0" smtClean="0"/>
              <a:t>一个文法</a:t>
            </a:r>
            <a:r>
              <a:rPr lang="en-US" altLang="zh-CN" i="1" dirty="0" smtClean="0"/>
              <a:t>G</a:t>
            </a:r>
            <a:r>
              <a:rPr lang="zh-CN" altLang="en-US" dirty="0" smtClean="0"/>
              <a:t>的</a:t>
            </a:r>
            <a:r>
              <a:rPr lang="en-US" altLang="zh-CN" dirty="0" smtClean="0"/>
              <a:t>LR(0)</a:t>
            </a:r>
            <a:r>
              <a:rPr lang="zh-CN" altLang="en-US" dirty="0" smtClean="0"/>
              <a:t>项是</a:t>
            </a:r>
            <a:r>
              <a:rPr lang="en-US" altLang="zh-CN" dirty="0" smtClean="0"/>
              <a:t>G</a:t>
            </a:r>
            <a:r>
              <a:rPr lang="zh-CN" altLang="en-US" dirty="0" smtClean="0"/>
              <a:t>的一个产生式再加上一个位于产生式右部的某处的点</a:t>
            </a:r>
            <a:endParaRPr lang="en-US" altLang="zh-CN" dirty="0" smtClean="0"/>
          </a:p>
          <a:p>
            <a:pPr lvl="2">
              <a:lnSpc>
                <a:spcPct val="114000"/>
              </a:lnSpc>
              <a:defRPr/>
            </a:pPr>
            <a:r>
              <a:rPr lang="zh-CN" altLang="en-US" dirty="0" smtClean="0"/>
              <a:t>产生式</a:t>
            </a:r>
            <a:r>
              <a:rPr lang="en-US" altLang="zh-CN" i="1" dirty="0" smtClean="0"/>
              <a:t>A→XYZ</a:t>
            </a:r>
            <a:r>
              <a:rPr lang="zh-CN" altLang="en-US" dirty="0" smtClean="0"/>
              <a:t>有</a:t>
            </a:r>
            <a:r>
              <a:rPr lang="en-US" altLang="zh-CN" dirty="0" smtClean="0"/>
              <a:t>4</a:t>
            </a:r>
            <a:r>
              <a:rPr lang="zh-CN" altLang="en-US" dirty="0" smtClean="0"/>
              <a:t>个项</a:t>
            </a:r>
            <a:endParaRPr lang="en-US" altLang="zh-CN" dirty="0" smtClean="0"/>
          </a:p>
          <a:p>
            <a:pPr lvl="3">
              <a:lnSpc>
                <a:spcPct val="114000"/>
              </a:lnSpc>
              <a:spcBef>
                <a:spcPct val="0"/>
              </a:spcBef>
              <a:buFontTx/>
              <a:buNone/>
              <a:defRPr/>
            </a:pPr>
            <a:r>
              <a:rPr lang="en-US" altLang="zh-CN" sz="2000" i="1" dirty="0" smtClean="0"/>
              <a:t>A→</a:t>
            </a:r>
            <a:r>
              <a:rPr lang="en-US" altLang="zh-CN" sz="2000" dirty="0" smtClean="0">
                <a:sym typeface="Symbol" pitchFamily="18" charset="2"/>
              </a:rPr>
              <a:t> </a:t>
            </a:r>
            <a:r>
              <a:rPr lang="en-US" altLang="zh-CN" sz="2000" i="1" dirty="0" smtClean="0"/>
              <a:t>XYZ</a:t>
            </a:r>
            <a:r>
              <a:rPr lang="en-US" altLang="zh-CN" sz="2000" dirty="0" smtClean="0">
                <a:sym typeface="Symbol" pitchFamily="18" charset="2"/>
              </a:rPr>
              <a:t>    </a:t>
            </a:r>
            <a:r>
              <a:rPr lang="en-US" altLang="zh-CN" sz="2000" i="1" dirty="0" smtClean="0"/>
              <a:t>A→X </a:t>
            </a:r>
            <a:r>
              <a:rPr lang="en-US" altLang="zh-CN" sz="2000" dirty="0" smtClean="0">
                <a:sym typeface="Symbol" pitchFamily="18" charset="2"/>
              </a:rPr>
              <a:t> </a:t>
            </a:r>
            <a:r>
              <a:rPr lang="en-US" altLang="zh-CN" sz="2000" i="1" dirty="0" smtClean="0"/>
              <a:t>YZ   A→XY </a:t>
            </a:r>
            <a:r>
              <a:rPr lang="en-US" altLang="zh-CN" sz="2000" dirty="0" smtClean="0">
                <a:sym typeface="Symbol" pitchFamily="18" charset="2"/>
              </a:rPr>
              <a:t> </a:t>
            </a:r>
            <a:r>
              <a:rPr lang="en-US" altLang="zh-CN" sz="2000" i="1" dirty="0" smtClean="0"/>
              <a:t>Z</a:t>
            </a:r>
            <a:r>
              <a:rPr lang="en-US" altLang="zh-CN" sz="2000" dirty="0" smtClean="0">
                <a:sym typeface="Symbol" pitchFamily="18" charset="2"/>
              </a:rPr>
              <a:t>    </a:t>
            </a:r>
            <a:r>
              <a:rPr lang="en-US" altLang="zh-CN" sz="2000" i="1" dirty="0" smtClean="0"/>
              <a:t>A→XYZ </a:t>
            </a:r>
            <a:r>
              <a:rPr lang="en-US" altLang="zh-CN" sz="2000" dirty="0" smtClean="0">
                <a:sym typeface="Symbol" pitchFamily="18" charset="2"/>
              </a:rPr>
              <a:t> </a:t>
            </a:r>
          </a:p>
          <a:p>
            <a:pPr lvl="2">
              <a:lnSpc>
                <a:spcPct val="114000"/>
              </a:lnSpc>
              <a:defRPr/>
            </a:pPr>
            <a:r>
              <a:rPr lang="zh-CN" altLang="en-US" sz="2200" dirty="0" smtClean="0"/>
              <a:t>产生式</a:t>
            </a:r>
            <a:r>
              <a:rPr lang="en-US" altLang="zh-CN" sz="2200" i="1" dirty="0" smtClean="0"/>
              <a:t>A→</a:t>
            </a:r>
            <a:r>
              <a:rPr lang="el-GR" altLang="zh-CN" sz="2200" i="1" dirty="0" smtClean="0"/>
              <a:t>ε</a:t>
            </a:r>
            <a:r>
              <a:rPr lang="en-US" altLang="zh-CN" sz="2200" i="1" dirty="0" smtClean="0"/>
              <a:t> </a:t>
            </a:r>
            <a:r>
              <a:rPr lang="zh-CN" altLang="en-US" sz="2200" dirty="0" smtClean="0"/>
              <a:t>只有一个项</a:t>
            </a:r>
            <a:r>
              <a:rPr lang="en-US" altLang="zh-CN" sz="2200" i="1" dirty="0" smtClean="0"/>
              <a:t>A </a:t>
            </a:r>
            <a:r>
              <a:rPr lang="el-GR" altLang="zh-CN" sz="2200" i="1" dirty="0" smtClean="0"/>
              <a:t>→</a:t>
            </a:r>
            <a:r>
              <a:rPr lang="el-GR" altLang="zh-CN" sz="2200" i="1" dirty="0" smtClean="0">
                <a:sym typeface="Symbol" pitchFamily="18" charset="2"/>
              </a:rPr>
              <a:t></a:t>
            </a:r>
            <a:endParaRPr lang="en-US" altLang="zh-CN" sz="2200" i="1" dirty="0" smtClean="0">
              <a:sym typeface="Symbol" pitchFamily="18" charset="2"/>
            </a:endParaRPr>
          </a:p>
          <a:p>
            <a:pPr lvl="1">
              <a:lnSpc>
                <a:spcPct val="114000"/>
              </a:lnSpc>
              <a:defRPr/>
            </a:pPr>
            <a:r>
              <a:rPr lang="zh-CN" altLang="en-US" dirty="0" smtClean="0">
                <a:sym typeface="Symbol" pitchFamily="18" charset="2"/>
              </a:rPr>
              <a:t>直观地讲，项指明了在语法分析过程中的给定点上，我们已经看到了一个产生式的哪些部分</a:t>
            </a:r>
            <a:endParaRPr lang="zh-CN" altLang="en-US" dirty="0" smtClean="0"/>
          </a:p>
        </p:txBody>
      </p:sp>
      <p:sp>
        <p:nvSpPr>
          <p:cNvPr id="4" name="灯片编号占位符 3"/>
          <p:cNvSpPr>
            <a:spLocks noGrp="1"/>
          </p:cNvSpPr>
          <p:nvPr>
            <p:ph type="sldNum" sz="quarter" idx="10"/>
          </p:nvPr>
        </p:nvSpPr>
        <p:spPr/>
        <p:txBody>
          <a:bodyPr/>
          <a:lstStyle/>
          <a:p>
            <a:pPr>
              <a:defRPr/>
            </a:pPr>
            <a:fld id="{9A916B94-FFD6-469F-B9AC-E0AA61B87CA0}" type="slidenum">
              <a:rPr lang="zh-CN" altLang="en-US" smtClean="0"/>
              <a:pPr>
                <a:defRPr/>
              </a:pPr>
              <a:t>28</a:t>
            </a:fld>
            <a:endParaRPr lang="en-US" altLang="zh-CN"/>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标题 3"/>
          <p:cNvSpPr>
            <a:spLocks noGrp="1"/>
          </p:cNvSpPr>
          <p:nvPr>
            <p:ph type="title"/>
          </p:nvPr>
        </p:nvSpPr>
        <p:spPr/>
        <p:txBody>
          <a:bodyPr/>
          <a:lstStyle/>
          <a:p>
            <a:r>
              <a:rPr lang="en-US" altLang="zh-CN" dirty="0" smtClean="0"/>
              <a:t>LR(0)</a:t>
            </a:r>
            <a:r>
              <a:rPr lang="zh-CN" altLang="en-US" dirty="0" smtClean="0"/>
              <a:t>项的分类</a:t>
            </a:r>
          </a:p>
        </p:txBody>
      </p:sp>
      <p:sp>
        <p:nvSpPr>
          <p:cNvPr id="40963" name="内容占位符 4"/>
          <p:cNvSpPr>
            <a:spLocks noGrp="1"/>
          </p:cNvSpPr>
          <p:nvPr>
            <p:ph idx="1"/>
          </p:nvPr>
        </p:nvSpPr>
        <p:spPr/>
        <p:txBody>
          <a:bodyPr/>
          <a:lstStyle/>
          <a:p>
            <a:pPr>
              <a:defRPr/>
            </a:pPr>
            <a:r>
              <a:rPr lang="zh-CN" altLang="en-US" dirty="0" smtClean="0"/>
              <a:t>按照对</a:t>
            </a:r>
            <a:r>
              <a:rPr lang="en-US" altLang="zh-CN" dirty="0" smtClean="0"/>
              <a:t>LR(0)</a:t>
            </a:r>
            <a:r>
              <a:rPr lang="zh-CN" altLang="en-US" dirty="0" smtClean="0"/>
              <a:t>自动机动作的影响分类</a:t>
            </a:r>
            <a:endParaRPr lang="en-US" altLang="zh-CN" dirty="0" smtClean="0"/>
          </a:p>
          <a:p>
            <a:pPr lvl="1" eaLnBrk="1" hangingPunct="1">
              <a:lnSpc>
                <a:spcPct val="110000"/>
              </a:lnSpc>
              <a:defRPr/>
            </a:pPr>
            <a:r>
              <a:rPr lang="zh-CN" altLang="en-US" dirty="0" smtClean="0"/>
              <a:t>项 </a:t>
            </a:r>
            <a:r>
              <a:rPr lang="en-US" altLang="zh-CN" i="1" dirty="0" smtClean="0">
                <a:solidFill>
                  <a:schemeClr val="tx2"/>
                </a:solidFill>
                <a:sym typeface="Symbol" pitchFamily="18" charset="2"/>
              </a:rPr>
              <a:t>A   </a:t>
            </a:r>
            <a:r>
              <a:rPr lang="en-US" altLang="zh-CN" dirty="0" smtClean="0">
                <a:solidFill>
                  <a:schemeClr val="tx2"/>
                </a:solidFill>
                <a:sym typeface="Symbol" pitchFamily="18" charset="2"/>
              </a:rPr>
              <a:t> </a:t>
            </a:r>
            <a:r>
              <a:rPr lang="zh-CN" altLang="en-US" dirty="0" smtClean="0">
                <a:sym typeface="Symbol" pitchFamily="18" charset="2"/>
              </a:rPr>
              <a:t>称为归约项</a:t>
            </a:r>
          </a:p>
          <a:p>
            <a:pPr lvl="1" eaLnBrk="1" hangingPunct="1">
              <a:lnSpc>
                <a:spcPct val="110000"/>
              </a:lnSpc>
              <a:defRPr/>
            </a:pPr>
            <a:r>
              <a:rPr lang="zh-CN" altLang="en-US" dirty="0" smtClean="0"/>
              <a:t>项 </a:t>
            </a:r>
            <a:r>
              <a:rPr lang="en-US" altLang="zh-CN" i="1" dirty="0" smtClean="0">
                <a:solidFill>
                  <a:schemeClr val="tx2"/>
                </a:solidFill>
              </a:rPr>
              <a:t>S</a:t>
            </a:r>
            <a:r>
              <a:rPr lang="en-US" altLang="zh-CN" i="1" dirty="0" smtClean="0">
                <a:solidFill>
                  <a:schemeClr val="tx2"/>
                </a:solidFill>
                <a:sym typeface="Symbol" pitchFamily="18" charset="2"/>
              </a:rPr>
              <a:t>  S </a:t>
            </a:r>
            <a:r>
              <a:rPr lang="en-US" altLang="zh-CN" dirty="0" smtClean="0">
                <a:solidFill>
                  <a:schemeClr val="tx2"/>
                </a:solidFill>
                <a:sym typeface="Symbol" pitchFamily="18" charset="2"/>
              </a:rPr>
              <a:t> </a:t>
            </a:r>
            <a:r>
              <a:rPr lang="zh-CN" altLang="en-US" dirty="0" smtClean="0">
                <a:sym typeface="Symbol" pitchFamily="18" charset="2"/>
              </a:rPr>
              <a:t>称为接受项 </a:t>
            </a:r>
            <a:r>
              <a:rPr lang="en-US" altLang="zh-CN" dirty="0" smtClean="0">
                <a:sym typeface="Symbol" pitchFamily="18" charset="2"/>
              </a:rPr>
              <a:t>(</a:t>
            </a:r>
            <a:r>
              <a:rPr lang="zh-CN" altLang="en-US" dirty="0" smtClean="0">
                <a:sym typeface="Symbol" pitchFamily="18" charset="2"/>
              </a:rPr>
              <a:t>特殊的归约项</a:t>
            </a:r>
            <a:r>
              <a:rPr lang="en-US" altLang="zh-CN" dirty="0" smtClean="0">
                <a:sym typeface="Symbol" pitchFamily="18" charset="2"/>
              </a:rPr>
              <a:t>)</a:t>
            </a:r>
          </a:p>
          <a:p>
            <a:pPr lvl="1" eaLnBrk="1" hangingPunct="1">
              <a:lnSpc>
                <a:spcPct val="110000"/>
              </a:lnSpc>
              <a:defRPr/>
            </a:pPr>
            <a:r>
              <a:rPr lang="zh-CN" altLang="en-US" dirty="0" smtClean="0"/>
              <a:t>项</a:t>
            </a:r>
            <a:r>
              <a:rPr lang="zh-CN" altLang="en-US" dirty="0" smtClean="0">
                <a:solidFill>
                  <a:schemeClr val="tx2"/>
                </a:solidFill>
              </a:rPr>
              <a:t> </a:t>
            </a:r>
            <a:r>
              <a:rPr lang="en-US" altLang="zh-CN" i="1" dirty="0" smtClean="0">
                <a:solidFill>
                  <a:schemeClr val="tx2"/>
                </a:solidFill>
                <a:sym typeface="Symbol" pitchFamily="18" charset="2"/>
              </a:rPr>
              <a:t>A    a </a:t>
            </a:r>
            <a:r>
              <a:rPr lang="zh-CN" altLang="en-US" dirty="0" smtClean="0">
                <a:sym typeface="Symbol" pitchFamily="18" charset="2"/>
              </a:rPr>
              <a:t>称为移入项</a:t>
            </a:r>
            <a:r>
              <a:rPr lang="en-US" altLang="zh-CN" dirty="0" smtClean="0">
                <a:sym typeface="Symbol" pitchFamily="18" charset="2"/>
              </a:rPr>
              <a:t>,  a </a:t>
            </a:r>
            <a:r>
              <a:rPr lang="zh-CN" altLang="en-US" dirty="0" smtClean="0">
                <a:sym typeface="Symbol" pitchFamily="18" charset="2"/>
              </a:rPr>
              <a:t>为终结符号 </a:t>
            </a:r>
          </a:p>
          <a:p>
            <a:pPr lvl="1" eaLnBrk="1" hangingPunct="1">
              <a:lnSpc>
                <a:spcPct val="110000"/>
              </a:lnSpc>
              <a:defRPr/>
            </a:pPr>
            <a:r>
              <a:rPr lang="zh-CN" altLang="en-US" dirty="0" smtClean="0"/>
              <a:t>项 </a:t>
            </a:r>
            <a:r>
              <a:rPr lang="en-US" altLang="zh-CN" i="1" dirty="0" smtClean="0">
                <a:solidFill>
                  <a:schemeClr val="tx2"/>
                </a:solidFill>
                <a:sym typeface="Symbol" pitchFamily="18" charset="2"/>
              </a:rPr>
              <a:t>A    B </a:t>
            </a:r>
            <a:r>
              <a:rPr lang="zh-CN" altLang="en-US" dirty="0" smtClean="0">
                <a:sym typeface="Symbol" pitchFamily="18" charset="2"/>
              </a:rPr>
              <a:t>称为待约项</a:t>
            </a:r>
            <a:endParaRPr lang="en-US" altLang="zh-CN" dirty="0" smtClean="0">
              <a:sym typeface="Symbol" pitchFamily="18" charset="2"/>
            </a:endParaRPr>
          </a:p>
        </p:txBody>
      </p:sp>
    </p:spTree>
    <p:extLst>
      <p:ext uri="{BB962C8B-B14F-4D97-AF65-F5344CB8AC3E}">
        <p14:creationId xmlns:p14="http://schemas.microsoft.com/office/powerpoint/2010/main" val="196025688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标题 1"/>
          <p:cNvSpPr>
            <a:spLocks noGrp="1"/>
          </p:cNvSpPr>
          <p:nvPr>
            <p:ph type="title"/>
          </p:nvPr>
        </p:nvSpPr>
        <p:spPr/>
        <p:txBody>
          <a:bodyPr/>
          <a:lstStyle/>
          <a:p>
            <a:r>
              <a:rPr lang="zh-CN" altLang="en-US" smtClean="0"/>
              <a:t>自底向上的语法分析</a:t>
            </a:r>
          </a:p>
        </p:txBody>
      </p:sp>
      <p:sp>
        <p:nvSpPr>
          <p:cNvPr id="10243" name="内容占位符 2"/>
          <p:cNvSpPr>
            <a:spLocks noGrp="1"/>
          </p:cNvSpPr>
          <p:nvPr>
            <p:ph idx="1"/>
          </p:nvPr>
        </p:nvSpPr>
        <p:spPr>
          <a:xfrm>
            <a:off x="457200" y="1371600"/>
            <a:ext cx="8229600" cy="1905000"/>
          </a:xfrm>
        </p:spPr>
        <p:txBody>
          <a:bodyPr/>
          <a:lstStyle/>
          <a:p>
            <a:pPr>
              <a:defRPr/>
            </a:pPr>
            <a:r>
              <a:rPr lang="zh-CN" altLang="en-US" smtClean="0"/>
              <a:t>自底向上的语法分析过程</a:t>
            </a:r>
            <a:endParaRPr lang="en-US" altLang="zh-CN" smtClean="0"/>
          </a:p>
          <a:p>
            <a:pPr lvl="1">
              <a:defRPr/>
            </a:pPr>
            <a:r>
              <a:rPr lang="zh-CN" altLang="en-US" smtClean="0"/>
              <a:t>对应于为一个输入串构造语法分析树的过程</a:t>
            </a:r>
            <a:endParaRPr lang="en-US" altLang="zh-CN" smtClean="0"/>
          </a:p>
          <a:p>
            <a:pPr lvl="1">
              <a:defRPr/>
            </a:pPr>
            <a:r>
              <a:rPr lang="zh-CN" altLang="en-US" smtClean="0"/>
              <a:t>从叶子结点（底部）开始逐渐向上到达根结点（顶部）</a:t>
            </a:r>
            <a:endParaRPr lang="en-US" altLang="zh-CN" smtClean="0"/>
          </a:p>
          <a:p>
            <a:pPr lvl="1">
              <a:defRPr/>
            </a:pPr>
            <a:r>
              <a:rPr lang="zh-CN" altLang="en-US" smtClean="0"/>
              <a:t>例：</a:t>
            </a:r>
            <a:r>
              <a:rPr lang="en-US" altLang="zh-CN" i="1" smtClean="0"/>
              <a:t>id*id</a:t>
            </a:r>
            <a:r>
              <a:rPr lang="zh-CN" altLang="en-US" smtClean="0"/>
              <a:t>的自底向上语法分析过程</a:t>
            </a:r>
          </a:p>
        </p:txBody>
      </p:sp>
      <p:sp>
        <p:nvSpPr>
          <p:cNvPr id="4" name="灯片编号占位符 3"/>
          <p:cNvSpPr>
            <a:spLocks noGrp="1"/>
          </p:cNvSpPr>
          <p:nvPr>
            <p:ph type="sldNum" sz="quarter" idx="10"/>
          </p:nvPr>
        </p:nvSpPr>
        <p:spPr/>
        <p:txBody>
          <a:bodyPr/>
          <a:lstStyle/>
          <a:p>
            <a:pPr>
              <a:defRPr/>
            </a:pPr>
            <a:fld id="{F62B8719-7314-4926-9460-E47995F21CF2}" type="slidenum">
              <a:rPr lang="zh-CN" altLang="en-US" smtClean="0"/>
              <a:pPr>
                <a:defRPr/>
              </a:pPr>
              <a:t>3</a:t>
            </a:fld>
            <a:endParaRPr lang="en-US" altLang="zh-CN"/>
          </a:p>
        </p:txBody>
      </p:sp>
      <p:pic>
        <p:nvPicPr>
          <p:cNvPr id="7475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4267200"/>
            <a:ext cx="8470900" cy="2233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2"/>
          <p:cNvPicPr>
            <a:picLocks noChangeAspect="1" noChangeArrowheads="1"/>
          </p:cNvPicPr>
          <p:nvPr/>
        </p:nvPicPr>
        <p:blipFill>
          <a:blip r:embed="rId3"/>
          <a:srcRect/>
          <a:stretch>
            <a:fillRect/>
          </a:stretch>
        </p:blipFill>
        <p:spPr bwMode="auto">
          <a:xfrm>
            <a:off x="6019800" y="3048000"/>
            <a:ext cx="2755900" cy="1074738"/>
          </a:xfrm>
          <a:prstGeom prst="rect">
            <a:avLst/>
          </a:prstGeom>
          <a:noFill/>
          <a:ln w="9525">
            <a:solidFill>
              <a:schemeClr val="accent5">
                <a:lumMod val="40000"/>
                <a:lumOff val="60000"/>
              </a:schemeClr>
            </a:solidFill>
            <a:miter lim="800000"/>
            <a:headEnd/>
            <a:tailEnd/>
          </a:ln>
          <a:effectLst/>
        </p:spPr>
      </p:pic>
      <p:pic>
        <p:nvPicPr>
          <p:cNvPr id="7475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 y="6019800"/>
            <a:ext cx="4846638"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afterEffect">
                                  <p:stCondLst>
                                    <p:cond delay="0"/>
                                  </p:stCondLst>
                                  <p:childTnLst>
                                    <p:set>
                                      <p:cBhvr>
                                        <p:cTn id="6" dur="1" fill="hold">
                                          <p:stCondLst>
                                            <p:cond delay="0"/>
                                          </p:stCondLst>
                                        </p:cTn>
                                        <p:tgtEl>
                                          <p:spTgt spid="74754"/>
                                        </p:tgtEl>
                                        <p:attrNameLst>
                                          <p:attrName>style.visibility</p:attrName>
                                        </p:attrNameLst>
                                      </p:cBhvr>
                                      <p:to>
                                        <p:strVal val="visible"/>
                                      </p:to>
                                    </p:set>
                                    <p:animEffect transition="in" filter="wipe(left)">
                                      <p:cBhvr>
                                        <p:cTn id="7" dur="500"/>
                                        <p:tgtEl>
                                          <p:spTgt spid="7475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74755"/>
                                        </p:tgtEl>
                                        <p:attrNameLst>
                                          <p:attrName>style.visibility</p:attrName>
                                        </p:attrNameLst>
                                      </p:cBhvr>
                                      <p:to>
                                        <p:strVal val="visible"/>
                                      </p:to>
                                    </p:set>
                                    <p:animEffect transition="in" filter="wipe(left)">
                                      <p:cBhvr>
                                        <p:cTn id="12" dur="500"/>
                                        <p:tgtEl>
                                          <p:spTgt spid="747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标题 1"/>
          <p:cNvSpPr>
            <a:spLocks noGrp="1"/>
          </p:cNvSpPr>
          <p:nvPr>
            <p:ph type="title"/>
          </p:nvPr>
        </p:nvSpPr>
        <p:spPr/>
        <p:txBody>
          <a:bodyPr/>
          <a:lstStyle/>
          <a:p>
            <a:r>
              <a:rPr lang="zh-CN" altLang="en-US" smtClean="0"/>
              <a:t>规范</a:t>
            </a:r>
            <a:r>
              <a:rPr lang="en-US" altLang="zh-CN" smtClean="0"/>
              <a:t>LR(0)</a:t>
            </a:r>
            <a:r>
              <a:rPr lang="zh-CN" altLang="en-US" smtClean="0"/>
              <a:t>项集族</a:t>
            </a:r>
          </a:p>
        </p:txBody>
      </p:sp>
      <p:sp>
        <p:nvSpPr>
          <p:cNvPr id="33795" name="内容占位符 2"/>
          <p:cNvSpPr>
            <a:spLocks noGrp="1"/>
          </p:cNvSpPr>
          <p:nvPr>
            <p:ph idx="1"/>
          </p:nvPr>
        </p:nvSpPr>
        <p:spPr>
          <a:xfrm>
            <a:off x="457200" y="1371600"/>
            <a:ext cx="8153400" cy="5092700"/>
          </a:xfrm>
        </p:spPr>
        <p:txBody>
          <a:bodyPr/>
          <a:lstStyle/>
          <a:p>
            <a:pPr>
              <a:defRPr/>
            </a:pPr>
            <a:r>
              <a:rPr lang="zh-CN" altLang="en-US" dirty="0" smtClean="0"/>
              <a:t>规范</a:t>
            </a:r>
            <a:r>
              <a:rPr lang="en-US" altLang="zh-CN" dirty="0" smtClean="0"/>
              <a:t>LR(0)</a:t>
            </a:r>
            <a:r>
              <a:rPr lang="zh-CN" altLang="en-US" dirty="0" smtClean="0">
                <a:solidFill>
                  <a:srgbClr val="FF0000"/>
                </a:solidFill>
              </a:rPr>
              <a:t>项集族</a:t>
            </a:r>
            <a:r>
              <a:rPr lang="zh-CN" altLang="en-US" dirty="0" smtClean="0"/>
              <a:t>（</a:t>
            </a:r>
            <a:r>
              <a:rPr lang="en-US" altLang="zh-CN" i="1" dirty="0" smtClean="0"/>
              <a:t>canonical LR(0) </a:t>
            </a:r>
            <a:r>
              <a:rPr lang="en-US" altLang="zh-CN" i="1" dirty="0" err="1" smtClean="0"/>
              <a:t>collectoin</a:t>
            </a:r>
            <a:r>
              <a:rPr lang="zh-CN" altLang="en-US" dirty="0" smtClean="0"/>
              <a:t>）</a:t>
            </a:r>
            <a:endParaRPr lang="en-US" altLang="zh-CN" dirty="0" smtClean="0"/>
          </a:p>
          <a:p>
            <a:pPr lvl="1">
              <a:defRPr/>
            </a:pPr>
            <a:r>
              <a:rPr lang="en-US" altLang="zh-CN" i="1" dirty="0" smtClean="0"/>
              <a:t>LR(0)</a:t>
            </a:r>
            <a:r>
              <a:rPr lang="zh-CN" altLang="en-US" dirty="0" smtClean="0"/>
              <a:t>项集的集合，是构建一个</a:t>
            </a:r>
            <a:r>
              <a:rPr lang="en-US" altLang="zh-CN" i="1" dirty="0" smtClean="0"/>
              <a:t>DFA</a:t>
            </a:r>
            <a:r>
              <a:rPr lang="zh-CN" altLang="en-US" dirty="0" smtClean="0"/>
              <a:t>的基础，该</a:t>
            </a:r>
            <a:r>
              <a:rPr lang="en-US" altLang="zh-CN" i="1" dirty="0" smtClean="0"/>
              <a:t>DFA</a:t>
            </a:r>
            <a:r>
              <a:rPr lang="zh-CN" altLang="en-US" dirty="0" smtClean="0"/>
              <a:t>可以用于做出语法分析决策，叫做</a:t>
            </a:r>
            <a:r>
              <a:rPr lang="en-US" altLang="zh-CN" i="1" dirty="0" smtClean="0"/>
              <a:t>LR(0)</a:t>
            </a:r>
            <a:r>
              <a:rPr lang="zh-CN" altLang="en-US" dirty="0" smtClean="0"/>
              <a:t>自动机</a:t>
            </a:r>
            <a:endParaRPr lang="en-US" altLang="zh-CN" dirty="0" smtClean="0"/>
          </a:p>
          <a:p>
            <a:pPr>
              <a:defRPr/>
            </a:pPr>
            <a:r>
              <a:rPr lang="en-US" altLang="zh-CN" dirty="0" smtClean="0"/>
              <a:t>LR(0)</a:t>
            </a:r>
            <a:r>
              <a:rPr lang="zh-CN" altLang="en-US" dirty="0" smtClean="0"/>
              <a:t>自动机</a:t>
            </a:r>
            <a:endParaRPr lang="en-US" altLang="zh-CN" dirty="0" smtClean="0"/>
          </a:p>
          <a:p>
            <a:pPr lvl="1">
              <a:defRPr/>
            </a:pPr>
            <a:r>
              <a:rPr lang="zh-CN" altLang="en-US" dirty="0" smtClean="0"/>
              <a:t>规范</a:t>
            </a:r>
            <a:r>
              <a:rPr lang="en-US" altLang="zh-CN" dirty="0" smtClean="0"/>
              <a:t>LR(0)</a:t>
            </a:r>
            <a:r>
              <a:rPr lang="zh-CN" altLang="en-US" dirty="0" smtClean="0"/>
              <a:t>项集族是</a:t>
            </a:r>
            <a:r>
              <a:rPr lang="en-US" altLang="zh-CN" dirty="0" smtClean="0"/>
              <a:t>LR(0)</a:t>
            </a:r>
            <a:r>
              <a:rPr lang="zh-CN" altLang="en-US" dirty="0" smtClean="0"/>
              <a:t>自动机的状态集，这个自动机中的每个状态是一个项集</a:t>
            </a:r>
            <a:endParaRPr lang="en-US" altLang="zh-CN" dirty="0" smtClean="0"/>
          </a:p>
          <a:p>
            <a:pPr lvl="1">
              <a:defRPr/>
            </a:pPr>
            <a:r>
              <a:rPr lang="en-US" altLang="zh-CN" dirty="0" smtClean="0"/>
              <a:t>LR(0)</a:t>
            </a:r>
            <a:r>
              <a:rPr lang="zh-CN" altLang="en-US" dirty="0" smtClean="0"/>
              <a:t>自动机是构造</a:t>
            </a:r>
            <a:r>
              <a:rPr lang="en-US" altLang="zh-CN" dirty="0" smtClean="0"/>
              <a:t>LR</a:t>
            </a:r>
            <a:r>
              <a:rPr lang="zh-CN" altLang="en-US" dirty="0" smtClean="0"/>
              <a:t>分析器的基础</a:t>
            </a:r>
            <a:endParaRPr lang="en-US" altLang="zh-CN" dirty="0" smtClean="0"/>
          </a:p>
          <a:p>
            <a:pPr lvl="1">
              <a:defRPr/>
            </a:pPr>
            <a:r>
              <a:rPr lang="zh-CN" altLang="en-US" dirty="0" smtClean="0">
                <a:solidFill>
                  <a:srgbClr val="FF0000"/>
                </a:solidFill>
              </a:rPr>
              <a:t>一个文法的</a:t>
            </a:r>
            <a:r>
              <a:rPr lang="en-US" altLang="zh-CN" dirty="0" smtClean="0">
                <a:solidFill>
                  <a:srgbClr val="FF0000"/>
                </a:solidFill>
              </a:rPr>
              <a:t>LR(0)</a:t>
            </a:r>
            <a:r>
              <a:rPr lang="zh-CN" altLang="en-US" dirty="0" smtClean="0">
                <a:solidFill>
                  <a:srgbClr val="FF0000"/>
                </a:solidFill>
              </a:rPr>
              <a:t>自动机也叫做识别该文法活前缀的</a:t>
            </a:r>
            <a:r>
              <a:rPr lang="en-US" altLang="zh-CN" dirty="0" smtClean="0">
                <a:solidFill>
                  <a:srgbClr val="FF0000"/>
                </a:solidFill>
              </a:rPr>
              <a:t>DFA</a:t>
            </a:r>
          </a:p>
          <a:p>
            <a:pPr lvl="1">
              <a:buFont typeface="Wingdings" pitchFamily="2" charset="2"/>
              <a:buChar char="Ø"/>
              <a:defRPr/>
            </a:pPr>
            <a:r>
              <a:rPr lang="zh-CN" altLang="en-US" dirty="0" smtClean="0">
                <a:solidFill>
                  <a:srgbClr val="FF0000"/>
                </a:solidFill>
              </a:rPr>
              <a:t>活前缀</a:t>
            </a:r>
            <a:r>
              <a:rPr lang="zh-CN" altLang="en-US" dirty="0" smtClean="0"/>
              <a:t>是指最右句型的一个前缀，它不含句柄右边的任何符号；在活前缀右部添加一些终结符号就可能形成一个最右句型</a:t>
            </a:r>
          </a:p>
        </p:txBody>
      </p:sp>
      <p:sp>
        <p:nvSpPr>
          <p:cNvPr id="4" name="灯片编号占位符 3"/>
          <p:cNvSpPr>
            <a:spLocks noGrp="1"/>
          </p:cNvSpPr>
          <p:nvPr>
            <p:ph type="sldNum" sz="quarter" idx="10"/>
          </p:nvPr>
        </p:nvSpPr>
        <p:spPr/>
        <p:txBody>
          <a:bodyPr/>
          <a:lstStyle/>
          <a:p>
            <a:pPr>
              <a:defRPr/>
            </a:pPr>
            <a:fld id="{B5AACE35-B9C2-4223-AD69-8B3D7A90BA98}" type="slidenum">
              <a:rPr lang="zh-CN" altLang="en-US" smtClean="0"/>
              <a:pPr>
                <a:defRPr/>
              </a:pPr>
              <a:t>30</a:t>
            </a:fld>
            <a:endParaRPr lang="en-US" altLang="zh-CN"/>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标题 1"/>
          <p:cNvSpPr>
            <a:spLocks noGrp="1"/>
          </p:cNvSpPr>
          <p:nvPr>
            <p:ph type="title"/>
          </p:nvPr>
        </p:nvSpPr>
        <p:spPr/>
        <p:txBody>
          <a:bodyPr/>
          <a:lstStyle/>
          <a:p>
            <a:r>
              <a:rPr lang="zh-CN" altLang="en-US" smtClean="0"/>
              <a:t>构造规范</a:t>
            </a:r>
            <a:r>
              <a:rPr lang="en-US" altLang="zh-CN" smtClean="0"/>
              <a:t>LR(0)</a:t>
            </a:r>
            <a:r>
              <a:rPr lang="zh-CN" altLang="en-US" smtClean="0"/>
              <a:t>项集族</a:t>
            </a:r>
          </a:p>
        </p:txBody>
      </p:sp>
      <p:sp>
        <p:nvSpPr>
          <p:cNvPr id="34819" name="内容占位符 2"/>
          <p:cNvSpPr>
            <a:spLocks noGrp="1"/>
          </p:cNvSpPr>
          <p:nvPr>
            <p:ph idx="1"/>
          </p:nvPr>
        </p:nvSpPr>
        <p:spPr/>
        <p:txBody>
          <a:bodyPr/>
          <a:lstStyle/>
          <a:p>
            <a:pPr>
              <a:lnSpc>
                <a:spcPct val="130000"/>
              </a:lnSpc>
              <a:defRPr/>
            </a:pPr>
            <a:r>
              <a:rPr lang="zh-CN" altLang="en-US" dirty="0" smtClean="0"/>
              <a:t>增广文法（</a:t>
            </a:r>
            <a:r>
              <a:rPr lang="en-US" altLang="zh-CN" i="1" dirty="0" smtClean="0"/>
              <a:t>augmented grammar</a:t>
            </a:r>
            <a:r>
              <a:rPr lang="zh-CN" altLang="en-US" dirty="0" smtClean="0"/>
              <a:t>）</a:t>
            </a:r>
            <a:endParaRPr lang="en-US" altLang="zh-CN" dirty="0" smtClean="0"/>
          </a:p>
          <a:p>
            <a:pPr lvl="1">
              <a:lnSpc>
                <a:spcPct val="130000"/>
              </a:lnSpc>
              <a:defRPr/>
            </a:pPr>
            <a:r>
              <a:rPr lang="zh-CN" altLang="en-US" dirty="0" smtClean="0"/>
              <a:t>也译作拓广文法</a:t>
            </a:r>
            <a:endParaRPr lang="en-US" altLang="zh-CN" dirty="0" smtClean="0"/>
          </a:p>
          <a:p>
            <a:pPr lvl="1">
              <a:lnSpc>
                <a:spcPct val="130000"/>
              </a:lnSpc>
              <a:defRPr/>
            </a:pPr>
            <a:r>
              <a:rPr lang="zh-CN" altLang="en-US" dirty="0" smtClean="0"/>
              <a:t>如果</a:t>
            </a:r>
            <a:r>
              <a:rPr lang="en-US" altLang="zh-CN" i="1" dirty="0" smtClean="0"/>
              <a:t>G</a:t>
            </a:r>
            <a:r>
              <a:rPr lang="zh-CN" altLang="en-US" dirty="0" smtClean="0"/>
              <a:t>是一个以</a:t>
            </a:r>
            <a:r>
              <a:rPr lang="en-US" altLang="zh-CN" i="1" dirty="0" smtClean="0"/>
              <a:t>S</a:t>
            </a:r>
            <a:r>
              <a:rPr lang="zh-CN" altLang="en-US" dirty="0" smtClean="0"/>
              <a:t>为开始符号的文法，那么</a:t>
            </a:r>
            <a:r>
              <a:rPr lang="en-US" altLang="zh-CN" i="1" dirty="0" smtClean="0"/>
              <a:t>G</a:t>
            </a:r>
            <a:r>
              <a:rPr lang="zh-CN" altLang="en-US" dirty="0" smtClean="0"/>
              <a:t>的</a:t>
            </a:r>
            <a:r>
              <a:rPr lang="zh-CN" altLang="en-US" dirty="0" smtClean="0">
                <a:solidFill>
                  <a:srgbClr val="FF0000"/>
                </a:solidFill>
              </a:rPr>
              <a:t>增广文法</a:t>
            </a:r>
            <a:r>
              <a:rPr lang="en-US" altLang="zh-CN" i="1" dirty="0" smtClean="0"/>
              <a:t>G'</a:t>
            </a:r>
            <a:r>
              <a:rPr lang="zh-CN" altLang="en-US" dirty="0" smtClean="0"/>
              <a:t>就是在</a:t>
            </a:r>
            <a:r>
              <a:rPr lang="en-US" altLang="zh-CN" i="1" dirty="0" smtClean="0"/>
              <a:t>G</a:t>
            </a:r>
            <a:r>
              <a:rPr lang="zh-CN" altLang="en-US" dirty="0" smtClean="0"/>
              <a:t>中加上新开始符号</a:t>
            </a:r>
            <a:r>
              <a:rPr lang="en-US" altLang="zh-CN" i="1" dirty="0" smtClean="0"/>
              <a:t>S'</a:t>
            </a:r>
            <a:r>
              <a:rPr lang="zh-CN" altLang="en-US" dirty="0" smtClean="0"/>
              <a:t>和产生式</a:t>
            </a:r>
            <a:r>
              <a:rPr lang="en-US" altLang="zh-CN" i="1" dirty="0" smtClean="0"/>
              <a:t>S'→S</a:t>
            </a:r>
            <a:r>
              <a:rPr lang="zh-CN" altLang="en-US" dirty="0" smtClean="0"/>
              <a:t>而得到的文法</a:t>
            </a:r>
            <a:endParaRPr lang="en-US" altLang="zh-CN" dirty="0" smtClean="0"/>
          </a:p>
          <a:p>
            <a:pPr lvl="2">
              <a:lnSpc>
                <a:spcPct val="130000"/>
              </a:lnSpc>
              <a:defRPr/>
            </a:pPr>
            <a:r>
              <a:rPr lang="zh-CN" altLang="en-US" dirty="0" smtClean="0"/>
              <a:t>引入新开始产生式的目的是告诉语法分析器何时应该停止语法分析并宣告接受输入符号串</a:t>
            </a:r>
            <a:endParaRPr lang="en-US" altLang="zh-CN" dirty="0" smtClean="0"/>
          </a:p>
          <a:p>
            <a:pPr lvl="2">
              <a:lnSpc>
                <a:spcPct val="130000"/>
              </a:lnSpc>
              <a:defRPr/>
            </a:pPr>
            <a:r>
              <a:rPr lang="zh-CN" altLang="en-US" dirty="0" smtClean="0"/>
              <a:t>当且仅当语法分析器要使用规则</a:t>
            </a:r>
            <a:r>
              <a:rPr lang="en-US" altLang="zh-CN" i="1" dirty="0" smtClean="0"/>
              <a:t>S'→S</a:t>
            </a:r>
            <a:r>
              <a:rPr lang="zh-CN" altLang="en-US" dirty="0" smtClean="0"/>
              <a:t>进行归约时，输入符号串被接受</a:t>
            </a:r>
          </a:p>
        </p:txBody>
      </p:sp>
      <p:sp>
        <p:nvSpPr>
          <p:cNvPr id="4" name="灯片编号占位符 3"/>
          <p:cNvSpPr>
            <a:spLocks noGrp="1"/>
          </p:cNvSpPr>
          <p:nvPr>
            <p:ph type="sldNum" sz="quarter" idx="10"/>
          </p:nvPr>
        </p:nvSpPr>
        <p:spPr/>
        <p:txBody>
          <a:bodyPr/>
          <a:lstStyle/>
          <a:p>
            <a:pPr>
              <a:defRPr/>
            </a:pPr>
            <a:fld id="{7F41EE00-432E-4779-BBA8-F2097AB1A36B}" type="slidenum">
              <a:rPr lang="zh-CN" altLang="en-US" smtClean="0"/>
              <a:pPr>
                <a:defRPr/>
              </a:pPr>
              <a:t>31</a:t>
            </a:fld>
            <a:endParaRPr lang="en-US" altLang="zh-CN"/>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579594" name="Picture 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188" y="1700213"/>
            <a:ext cx="6553200" cy="4321175"/>
          </a:xfrm>
          <a:prstGeom prst="rect">
            <a:avLst/>
          </a:prstGeom>
          <a:noFill/>
          <a:extLst>
            <a:ext uri="{909E8E84-426E-40DD-AFC4-6F175D3DCCD1}">
              <a14:hiddenFill xmlns:a14="http://schemas.microsoft.com/office/drawing/2010/main">
                <a:solidFill>
                  <a:srgbClr val="FFFFFF"/>
                </a:solidFill>
              </a14:hiddenFill>
            </a:ext>
          </a:extLst>
        </p:spPr>
      </p:pic>
      <p:sp>
        <p:nvSpPr>
          <p:cNvPr id="5" name="标题 1"/>
          <p:cNvSpPr>
            <a:spLocks noGrp="1"/>
          </p:cNvSpPr>
          <p:nvPr>
            <p:ph type="title"/>
          </p:nvPr>
        </p:nvSpPr>
        <p:spPr>
          <a:xfrm>
            <a:off x="838200" y="533400"/>
            <a:ext cx="7391400" cy="563563"/>
          </a:xfrm>
        </p:spPr>
        <p:txBody>
          <a:bodyPr>
            <a:normAutofit/>
          </a:bodyPr>
          <a:lstStyle/>
          <a:p>
            <a:r>
              <a:rPr lang="zh-CN" altLang="en-US" dirty="0" smtClean="0"/>
              <a:t>构造规范</a:t>
            </a:r>
            <a:r>
              <a:rPr lang="en-US" altLang="zh-CN" dirty="0" smtClean="0"/>
              <a:t>LR(0)</a:t>
            </a:r>
            <a:r>
              <a:rPr lang="zh-CN" altLang="en-US" dirty="0" smtClean="0"/>
              <a:t>项集族（</a:t>
            </a:r>
            <a:r>
              <a:rPr lang="en-US" altLang="zh-CN" dirty="0" smtClean="0"/>
              <a:t>NFA</a:t>
            </a:r>
            <a:r>
              <a:rPr lang="zh-CN" altLang="en-US" dirty="0" smtClean="0"/>
              <a:t>→</a:t>
            </a:r>
            <a:r>
              <a:rPr lang="en-US" altLang="zh-CN" dirty="0" smtClean="0"/>
              <a:t>DFA</a:t>
            </a:r>
            <a:r>
              <a:rPr lang="zh-CN" altLang="en-US" dirty="0" smtClean="0"/>
              <a:t>子集法）</a:t>
            </a:r>
          </a:p>
        </p:txBody>
      </p:sp>
    </p:spTree>
    <p:extLst>
      <p:ext uri="{BB962C8B-B14F-4D97-AF65-F5344CB8AC3E}">
        <p14:creationId xmlns:p14="http://schemas.microsoft.com/office/powerpoint/2010/main" val="18420350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76902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8313" y="1371600"/>
            <a:ext cx="8135937" cy="5397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标题 1"/>
          <p:cNvSpPr>
            <a:spLocks noGrp="1"/>
          </p:cNvSpPr>
          <p:nvPr>
            <p:ph type="title"/>
          </p:nvPr>
        </p:nvSpPr>
        <p:spPr>
          <a:xfrm>
            <a:off x="838200" y="533400"/>
            <a:ext cx="7391400" cy="563563"/>
          </a:xfrm>
        </p:spPr>
        <p:txBody>
          <a:bodyPr>
            <a:normAutofit/>
          </a:bodyPr>
          <a:lstStyle/>
          <a:p>
            <a:r>
              <a:rPr lang="zh-CN" altLang="en-US" dirty="0" smtClean="0"/>
              <a:t>构造规范</a:t>
            </a:r>
            <a:r>
              <a:rPr lang="en-US" altLang="zh-CN" dirty="0" smtClean="0"/>
              <a:t>LR(0)</a:t>
            </a:r>
            <a:r>
              <a:rPr lang="zh-CN" altLang="en-US" dirty="0" smtClean="0"/>
              <a:t>项集族（</a:t>
            </a:r>
            <a:r>
              <a:rPr lang="en-US" altLang="zh-CN" dirty="0" smtClean="0"/>
              <a:t>NFA</a:t>
            </a:r>
            <a:r>
              <a:rPr lang="zh-CN" altLang="en-US" dirty="0" smtClean="0"/>
              <a:t>→</a:t>
            </a:r>
            <a:r>
              <a:rPr lang="en-US" altLang="zh-CN" dirty="0" smtClean="0"/>
              <a:t>DFA</a:t>
            </a:r>
            <a:r>
              <a:rPr lang="zh-CN" altLang="en-US" dirty="0" smtClean="0"/>
              <a:t>子集法）</a:t>
            </a:r>
          </a:p>
        </p:txBody>
      </p:sp>
    </p:spTree>
    <p:extLst>
      <p:ext uri="{BB962C8B-B14F-4D97-AF65-F5344CB8AC3E}">
        <p14:creationId xmlns:p14="http://schemas.microsoft.com/office/powerpoint/2010/main" val="34866814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770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188" y="1600200"/>
            <a:ext cx="7993062" cy="495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标题 1"/>
          <p:cNvSpPr>
            <a:spLocks noGrp="1"/>
          </p:cNvSpPr>
          <p:nvPr>
            <p:ph type="title"/>
          </p:nvPr>
        </p:nvSpPr>
        <p:spPr>
          <a:xfrm>
            <a:off x="838200" y="533400"/>
            <a:ext cx="7391400" cy="563563"/>
          </a:xfrm>
        </p:spPr>
        <p:txBody>
          <a:bodyPr>
            <a:normAutofit/>
          </a:bodyPr>
          <a:lstStyle/>
          <a:p>
            <a:r>
              <a:rPr lang="zh-CN" altLang="en-US" dirty="0" smtClean="0"/>
              <a:t>构造规范</a:t>
            </a:r>
            <a:r>
              <a:rPr lang="en-US" altLang="zh-CN" dirty="0" smtClean="0"/>
              <a:t>LR(0)</a:t>
            </a:r>
            <a:r>
              <a:rPr lang="zh-CN" altLang="en-US" dirty="0" smtClean="0"/>
              <a:t>项集族（</a:t>
            </a:r>
            <a:r>
              <a:rPr lang="en-US" altLang="zh-CN" dirty="0" smtClean="0"/>
              <a:t>NFA</a:t>
            </a:r>
            <a:r>
              <a:rPr lang="zh-CN" altLang="en-US" dirty="0" smtClean="0"/>
              <a:t>→</a:t>
            </a:r>
            <a:r>
              <a:rPr lang="en-US" altLang="zh-CN" dirty="0" smtClean="0"/>
              <a:t>DFA</a:t>
            </a:r>
            <a:r>
              <a:rPr lang="zh-CN" altLang="en-US" dirty="0" smtClean="0"/>
              <a:t>子集法）</a:t>
            </a:r>
          </a:p>
        </p:txBody>
      </p:sp>
    </p:spTree>
    <p:extLst>
      <p:ext uri="{BB962C8B-B14F-4D97-AF65-F5344CB8AC3E}">
        <p14:creationId xmlns:p14="http://schemas.microsoft.com/office/powerpoint/2010/main" val="33076793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构造规范</a:t>
            </a:r>
            <a:r>
              <a:rPr lang="en-US" altLang="zh-CN" dirty="0"/>
              <a:t>LR(0)</a:t>
            </a:r>
            <a:r>
              <a:rPr lang="zh-CN" altLang="en-US" dirty="0"/>
              <a:t>项集</a:t>
            </a:r>
            <a:r>
              <a:rPr lang="zh-CN" altLang="en-US" dirty="0" smtClean="0"/>
              <a:t>族</a:t>
            </a:r>
            <a:r>
              <a:rPr lang="en-US" altLang="zh-CN" dirty="0" smtClean="0"/>
              <a:t>(CLOSURE&amp;GOTO)</a:t>
            </a:r>
            <a:endParaRPr lang="zh-CN" altLang="en-US" dirty="0"/>
          </a:p>
        </p:txBody>
      </p:sp>
      <p:sp>
        <p:nvSpPr>
          <p:cNvPr id="3" name="内容占位符 2"/>
          <p:cNvSpPr>
            <a:spLocks noGrp="1"/>
          </p:cNvSpPr>
          <p:nvPr>
            <p:ph idx="1"/>
          </p:nvPr>
        </p:nvSpPr>
        <p:spPr/>
        <p:txBody>
          <a:bodyPr/>
          <a:lstStyle/>
          <a:p>
            <a:pPr>
              <a:lnSpc>
                <a:spcPct val="130000"/>
              </a:lnSpc>
              <a:defRPr/>
            </a:pPr>
            <a:r>
              <a:rPr lang="en-US" altLang="zh-CN" i="1" dirty="0"/>
              <a:t>CLOSURE</a:t>
            </a:r>
            <a:r>
              <a:rPr lang="zh-CN" altLang="en-US" dirty="0"/>
              <a:t>函数：项集的闭包</a:t>
            </a:r>
            <a:endParaRPr lang="en-US" altLang="zh-CN" dirty="0"/>
          </a:p>
          <a:p>
            <a:pPr>
              <a:lnSpc>
                <a:spcPct val="130000"/>
              </a:lnSpc>
              <a:defRPr/>
            </a:pPr>
            <a:r>
              <a:rPr lang="en-US" altLang="zh-CN" i="1" dirty="0"/>
              <a:t>GOTO</a:t>
            </a:r>
            <a:r>
              <a:rPr lang="zh-CN" altLang="en-US" dirty="0"/>
              <a:t>函数：</a:t>
            </a:r>
            <a:r>
              <a:rPr lang="en-US" altLang="zh-CN" dirty="0"/>
              <a:t>LR(0)</a:t>
            </a:r>
            <a:r>
              <a:rPr lang="zh-CN" altLang="en-US" dirty="0"/>
              <a:t>自动机的状态转换函数</a:t>
            </a:r>
          </a:p>
          <a:p>
            <a:pPr marL="0" indent="0">
              <a:buNone/>
            </a:pPr>
            <a:endParaRPr lang="zh-CN" altLang="en-US" dirty="0"/>
          </a:p>
        </p:txBody>
      </p:sp>
      <p:sp>
        <p:nvSpPr>
          <p:cNvPr id="4" name="灯片编号占位符 3"/>
          <p:cNvSpPr>
            <a:spLocks noGrp="1"/>
          </p:cNvSpPr>
          <p:nvPr>
            <p:ph type="sldNum" sz="quarter" idx="10"/>
          </p:nvPr>
        </p:nvSpPr>
        <p:spPr/>
        <p:txBody>
          <a:bodyPr/>
          <a:lstStyle/>
          <a:p>
            <a:pPr>
              <a:defRPr/>
            </a:pPr>
            <a:fld id="{C1FA3E29-D973-489B-A7B3-0263A88B31E8}" type="slidenum">
              <a:rPr lang="zh-CN" altLang="en-US" smtClean="0"/>
              <a:pPr>
                <a:defRPr/>
              </a:pPr>
              <a:t>35</a:t>
            </a:fld>
            <a:endParaRPr lang="en-US" altLang="zh-CN"/>
          </a:p>
        </p:txBody>
      </p:sp>
    </p:spTree>
    <p:extLst>
      <p:ext uri="{BB962C8B-B14F-4D97-AF65-F5344CB8AC3E}">
        <p14:creationId xmlns:p14="http://schemas.microsoft.com/office/powerpoint/2010/main" val="427498132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标题 1"/>
          <p:cNvSpPr>
            <a:spLocks noGrp="1"/>
          </p:cNvSpPr>
          <p:nvPr>
            <p:ph type="title"/>
          </p:nvPr>
        </p:nvSpPr>
        <p:spPr/>
        <p:txBody>
          <a:bodyPr/>
          <a:lstStyle/>
          <a:p>
            <a:r>
              <a:rPr lang="en-US" altLang="zh-CN" smtClean="0"/>
              <a:t>CLOSURE</a:t>
            </a:r>
            <a:r>
              <a:rPr lang="zh-CN" altLang="en-US" smtClean="0"/>
              <a:t>函数</a:t>
            </a:r>
          </a:p>
        </p:txBody>
      </p:sp>
      <p:sp>
        <p:nvSpPr>
          <p:cNvPr id="3" name="内容占位符 2"/>
          <p:cNvSpPr>
            <a:spLocks noGrp="1"/>
          </p:cNvSpPr>
          <p:nvPr>
            <p:ph idx="1"/>
          </p:nvPr>
        </p:nvSpPr>
        <p:spPr/>
        <p:txBody>
          <a:bodyPr/>
          <a:lstStyle/>
          <a:p>
            <a:pPr>
              <a:lnSpc>
                <a:spcPct val="110000"/>
              </a:lnSpc>
              <a:defRPr/>
            </a:pPr>
            <a:r>
              <a:rPr lang="zh-CN" altLang="en-US" dirty="0" smtClean="0"/>
              <a:t>项集的闭包</a:t>
            </a:r>
            <a:endParaRPr lang="en-US" altLang="zh-CN" dirty="0" smtClean="0"/>
          </a:p>
          <a:p>
            <a:pPr lvl="1">
              <a:lnSpc>
                <a:spcPct val="110000"/>
              </a:lnSpc>
              <a:defRPr/>
            </a:pPr>
            <a:r>
              <a:rPr lang="zh-CN" altLang="en-US" dirty="0" smtClean="0"/>
              <a:t>如果</a:t>
            </a:r>
            <a:r>
              <a:rPr lang="en-US" altLang="zh-CN" i="1" dirty="0" smtClean="0"/>
              <a:t>I</a:t>
            </a:r>
            <a:r>
              <a:rPr lang="zh-CN" altLang="en-US" dirty="0" smtClean="0"/>
              <a:t>是文法</a:t>
            </a:r>
            <a:r>
              <a:rPr lang="en-US" altLang="zh-CN" i="1" dirty="0" smtClean="0"/>
              <a:t>G</a:t>
            </a:r>
            <a:r>
              <a:rPr lang="zh-CN" altLang="en-US" dirty="0" smtClean="0"/>
              <a:t>的一个项集，那么</a:t>
            </a:r>
            <a:r>
              <a:rPr lang="en-US" altLang="zh-CN" i="1" dirty="0" smtClean="0"/>
              <a:t>CLOSURE(I)</a:t>
            </a:r>
            <a:r>
              <a:rPr lang="zh-CN" altLang="en-US" dirty="0" smtClean="0"/>
              <a:t>就是根据下面的规则从</a:t>
            </a:r>
            <a:r>
              <a:rPr lang="en-US" altLang="zh-CN" i="1" dirty="0" smtClean="0"/>
              <a:t>I</a:t>
            </a:r>
            <a:r>
              <a:rPr lang="zh-CN" altLang="en-US" dirty="0" smtClean="0"/>
              <a:t>构造得到的项集：</a:t>
            </a:r>
            <a:endParaRPr lang="en-US" altLang="zh-CN" dirty="0" smtClean="0"/>
          </a:p>
          <a:p>
            <a:pPr marL="1314450" lvl="2" indent="-457200">
              <a:lnSpc>
                <a:spcPct val="110000"/>
              </a:lnSpc>
              <a:buFont typeface="+mj-ea"/>
              <a:buAutoNum type="circleNumDbPlain"/>
              <a:defRPr/>
            </a:pPr>
            <a:r>
              <a:rPr lang="zh-CN" altLang="en-US" dirty="0" smtClean="0"/>
              <a:t>一开始，将</a:t>
            </a:r>
            <a:r>
              <a:rPr lang="en-US" altLang="zh-CN" i="1" dirty="0" smtClean="0"/>
              <a:t>I</a:t>
            </a:r>
            <a:r>
              <a:rPr lang="zh-CN" altLang="en-US" dirty="0" smtClean="0"/>
              <a:t>中的各个项加入到</a:t>
            </a:r>
            <a:r>
              <a:rPr lang="en-US" altLang="zh-CN" i="1" dirty="0" smtClean="0"/>
              <a:t>CLOSURE(I)</a:t>
            </a:r>
            <a:r>
              <a:rPr lang="zh-CN" altLang="en-US" dirty="0" smtClean="0"/>
              <a:t>中</a:t>
            </a:r>
            <a:endParaRPr lang="en-US" altLang="zh-CN" dirty="0" smtClean="0"/>
          </a:p>
          <a:p>
            <a:pPr marL="1314450" lvl="2" indent="-457200">
              <a:lnSpc>
                <a:spcPct val="110000"/>
              </a:lnSpc>
              <a:spcBef>
                <a:spcPct val="0"/>
              </a:spcBef>
              <a:buFont typeface="+mj-ea"/>
              <a:buAutoNum type="circleNumDbPlain"/>
              <a:defRPr/>
            </a:pPr>
            <a:r>
              <a:rPr lang="zh-CN" altLang="en-US" dirty="0" smtClean="0"/>
              <a:t>如果</a:t>
            </a:r>
            <a:r>
              <a:rPr lang="en-US" altLang="zh-CN" i="1" dirty="0" smtClean="0"/>
              <a:t>A→</a:t>
            </a:r>
            <a:r>
              <a:rPr lang="el-GR" altLang="zh-CN" i="1" dirty="0" smtClean="0"/>
              <a:t>α</a:t>
            </a:r>
            <a:r>
              <a:rPr lang="en-US" altLang="zh-CN" i="1" dirty="0" smtClean="0"/>
              <a:t> </a:t>
            </a:r>
            <a:r>
              <a:rPr lang="el-GR" altLang="zh-CN" dirty="0" smtClean="0">
                <a:sym typeface="Symbol"/>
              </a:rPr>
              <a:t></a:t>
            </a:r>
            <a:r>
              <a:rPr lang="en-US" altLang="zh-CN" dirty="0" smtClean="0">
                <a:sym typeface="Symbol"/>
              </a:rPr>
              <a:t> </a:t>
            </a:r>
            <a:r>
              <a:rPr lang="en-US" altLang="zh-CN" i="1" dirty="0" smtClean="0">
                <a:sym typeface="Symbol"/>
              </a:rPr>
              <a:t>B</a:t>
            </a:r>
            <a:r>
              <a:rPr lang="el-GR" altLang="zh-CN" i="1" dirty="0" smtClean="0">
                <a:sym typeface="Symbol"/>
              </a:rPr>
              <a:t>β</a:t>
            </a:r>
            <a:r>
              <a:rPr lang="zh-CN" altLang="en-US" dirty="0" smtClean="0">
                <a:latin typeface="Courier New"/>
                <a:cs typeface="Courier New"/>
                <a:sym typeface="Symbol"/>
              </a:rPr>
              <a:t>在</a:t>
            </a:r>
            <a:r>
              <a:rPr lang="en-US" altLang="zh-CN" i="1" dirty="0" smtClean="0"/>
              <a:t>CLOSURE(I)</a:t>
            </a:r>
            <a:r>
              <a:rPr lang="zh-CN" altLang="en-US" dirty="0" smtClean="0"/>
              <a:t>中，</a:t>
            </a:r>
            <a:r>
              <a:rPr lang="en-US" altLang="zh-CN" dirty="0" smtClean="0"/>
              <a:t>B→</a:t>
            </a:r>
            <a:r>
              <a:rPr lang="en-US" altLang="zh-CN" dirty="0" smtClean="0">
                <a:sym typeface="Symbol"/>
              </a:rPr>
              <a:t></a:t>
            </a:r>
            <a:r>
              <a:rPr lang="zh-CN" altLang="en-US" dirty="0" smtClean="0">
                <a:sym typeface="Symbol"/>
              </a:rPr>
              <a:t>是一个产生式，并且项</a:t>
            </a:r>
            <a:r>
              <a:rPr lang="en-US" altLang="zh-CN" i="1" dirty="0" smtClean="0"/>
              <a:t>B</a:t>
            </a:r>
            <a:r>
              <a:rPr lang="en-US" altLang="zh-CN" dirty="0" smtClean="0"/>
              <a:t>→</a:t>
            </a:r>
            <a:r>
              <a:rPr lang="el-GR" altLang="zh-CN" dirty="0" smtClean="0">
                <a:sym typeface="Symbol"/>
              </a:rPr>
              <a:t>  </a:t>
            </a:r>
            <a:r>
              <a:rPr lang="en-US" altLang="zh-CN" i="1" dirty="0" smtClean="0">
                <a:sym typeface="Symbol"/>
              </a:rPr>
              <a:t></a:t>
            </a:r>
            <a:r>
              <a:rPr lang="zh-CN" altLang="en-US" dirty="0" smtClean="0">
                <a:sym typeface="Symbol"/>
              </a:rPr>
              <a:t>不在</a:t>
            </a:r>
            <a:r>
              <a:rPr lang="en-US" altLang="zh-CN" i="1" dirty="0" smtClean="0"/>
              <a:t>CLOSURE(I)</a:t>
            </a:r>
            <a:r>
              <a:rPr lang="zh-CN" altLang="en-US" dirty="0" smtClean="0"/>
              <a:t>中，就将这个项加入其中</a:t>
            </a:r>
            <a:endParaRPr lang="en-US" altLang="zh-CN" dirty="0" smtClean="0"/>
          </a:p>
          <a:p>
            <a:pPr marL="1314450" lvl="2" indent="-457200">
              <a:lnSpc>
                <a:spcPct val="110000"/>
              </a:lnSpc>
              <a:buFont typeface="+mj-ea"/>
              <a:buAutoNum type="circleNumDbPlain"/>
              <a:defRPr/>
            </a:pPr>
            <a:r>
              <a:rPr lang="zh-CN" altLang="en-US" dirty="0" smtClean="0"/>
              <a:t>不断应用规则②，直到没有新项可以加入到</a:t>
            </a:r>
            <a:r>
              <a:rPr lang="en-US" altLang="zh-CN" i="1" dirty="0" smtClean="0"/>
              <a:t>CLOSURE(I)</a:t>
            </a:r>
            <a:r>
              <a:rPr lang="zh-CN" altLang="en-US" dirty="0" smtClean="0"/>
              <a:t>中为止。</a:t>
            </a:r>
            <a:endParaRPr lang="en-US" altLang="zh-CN" dirty="0" smtClean="0"/>
          </a:p>
          <a:p>
            <a:pPr marL="914400" lvl="1" indent="-457200">
              <a:lnSpc>
                <a:spcPct val="110000"/>
              </a:lnSpc>
              <a:defRPr/>
            </a:pPr>
            <a:r>
              <a:rPr lang="zh-CN" altLang="en-US" dirty="0" smtClean="0"/>
              <a:t>直观地讲，</a:t>
            </a:r>
            <a:r>
              <a:rPr lang="en-US" altLang="zh-CN" i="1" dirty="0" smtClean="0"/>
              <a:t> CLOSURE(I)</a:t>
            </a:r>
            <a:r>
              <a:rPr lang="zh-CN" altLang="en-US" dirty="0" smtClean="0"/>
              <a:t>中的项</a:t>
            </a:r>
            <a:r>
              <a:rPr lang="en-US" altLang="zh-CN" i="1" dirty="0" smtClean="0"/>
              <a:t>A→</a:t>
            </a:r>
            <a:r>
              <a:rPr lang="el-GR" altLang="zh-CN" i="1" dirty="0" smtClean="0"/>
              <a:t>α</a:t>
            </a:r>
            <a:r>
              <a:rPr lang="en-US" altLang="zh-CN" i="1" dirty="0" smtClean="0"/>
              <a:t> </a:t>
            </a:r>
            <a:r>
              <a:rPr lang="el-GR" altLang="zh-CN" dirty="0" smtClean="0">
                <a:sym typeface="Symbol"/>
              </a:rPr>
              <a:t></a:t>
            </a:r>
            <a:r>
              <a:rPr lang="en-US" altLang="zh-CN" dirty="0" smtClean="0">
                <a:sym typeface="Symbol"/>
              </a:rPr>
              <a:t> </a:t>
            </a:r>
            <a:r>
              <a:rPr lang="en-US" altLang="zh-CN" i="1" dirty="0" smtClean="0">
                <a:sym typeface="Symbol"/>
              </a:rPr>
              <a:t>B</a:t>
            </a:r>
            <a:r>
              <a:rPr lang="el-GR" altLang="zh-CN" i="1" dirty="0" smtClean="0">
                <a:sym typeface="Symbol"/>
              </a:rPr>
              <a:t>β</a:t>
            </a:r>
            <a:r>
              <a:rPr lang="zh-CN" altLang="en-US" dirty="0" smtClean="0"/>
              <a:t>表明在语法分析过程的某点上，我们认为接下来可能会在输入中看到一个能够从</a:t>
            </a:r>
            <a:r>
              <a:rPr lang="en-US" altLang="zh-CN" i="1" dirty="0" smtClean="0">
                <a:sym typeface="Symbol"/>
              </a:rPr>
              <a:t>B</a:t>
            </a:r>
            <a:r>
              <a:rPr lang="el-GR" altLang="zh-CN" i="1" dirty="0" smtClean="0">
                <a:sym typeface="Symbol"/>
              </a:rPr>
              <a:t>β</a:t>
            </a:r>
            <a:r>
              <a:rPr lang="zh-CN" altLang="en-US" dirty="0" smtClean="0"/>
              <a:t>推导得到的子串；这个子串的某个前缀可以从</a:t>
            </a:r>
            <a:r>
              <a:rPr lang="en-US" altLang="zh-CN" i="1" dirty="0" smtClean="0"/>
              <a:t>B</a:t>
            </a:r>
            <a:r>
              <a:rPr lang="zh-CN" altLang="en-US" dirty="0" smtClean="0"/>
              <a:t>推导得到，而推导时必然要应用到某个</a:t>
            </a:r>
            <a:r>
              <a:rPr lang="en-US" altLang="zh-CN" dirty="0" smtClean="0"/>
              <a:t>B</a:t>
            </a:r>
            <a:r>
              <a:rPr lang="zh-CN" altLang="en-US" dirty="0" smtClean="0"/>
              <a:t>产生式，因此我们加入了各个</a:t>
            </a:r>
            <a:r>
              <a:rPr lang="en-US" altLang="zh-CN" dirty="0" smtClean="0"/>
              <a:t>B</a:t>
            </a:r>
            <a:r>
              <a:rPr lang="zh-CN" altLang="en-US" dirty="0" smtClean="0"/>
              <a:t>产生式对应的项</a:t>
            </a:r>
            <a:r>
              <a:rPr lang="en-US" altLang="zh-CN" i="1" dirty="0" smtClean="0"/>
              <a:t>B</a:t>
            </a:r>
            <a:r>
              <a:rPr lang="en-US" altLang="zh-CN" dirty="0" smtClean="0"/>
              <a:t>→</a:t>
            </a:r>
            <a:r>
              <a:rPr lang="el-GR" altLang="zh-CN" dirty="0" smtClean="0">
                <a:sym typeface="Symbol"/>
              </a:rPr>
              <a:t>  </a:t>
            </a:r>
            <a:r>
              <a:rPr lang="en-US" altLang="zh-CN" i="1" dirty="0" smtClean="0">
                <a:sym typeface="Symbol"/>
              </a:rPr>
              <a:t></a:t>
            </a:r>
            <a:endParaRPr lang="zh-CN" altLang="en-US" dirty="0"/>
          </a:p>
        </p:txBody>
      </p:sp>
      <p:sp>
        <p:nvSpPr>
          <p:cNvPr id="4" name="灯片编号占位符 3"/>
          <p:cNvSpPr>
            <a:spLocks noGrp="1"/>
          </p:cNvSpPr>
          <p:nvPr>
            <p:ph type="sldNum" sz="quarter" idx="10"/>
          </p:nvPr>
        </p:nvSpPr>
        <p:spPr/>
        <p:txBody>
          <a:bodyPr/>
          <a:lstStyle/>
          <a:p>
            <a:pPr>
              <a:defRPr/>
            </a:pPr>
            <a:fld id="{14F05801-E7BB-4A63-AFB7-488076058DF9}" type="slidenum">
              <a:rPr lang="zh-CN" altLang="en-US" smtClean="0"/>
              <a:pPr>
                <a:defRPr/>
              </a:pPr>
              <a:t>36</a:t>
            </a:fld>
            <a:endParaRPr lang="en-US" altLang="zh-CN"/>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标题 1"/>
          <p:cNvSpPr>
            <a:spLocks noGrp="1"/>
          </p:cNvSpPr>
          <p:nvPr>
            <p:ph type="title"/>
          </p:nvPr>
        </p:nvSpPr>
        <p:spPr/>
        <p:txBody>
          <a:bodyPr/>
          <a:lstStyle/>
          <a:p>
            <a:r>
              <a:rPr lang="en-US" altLang="zh-CN" smtClean="0"/>
              <a:t>CLOSURE</a:t>
            </a:r>
            <a:r>
              <a:rPr lang="zh-CN" altLang="en-US" smtClean="0"/>
              <a:t>函数</a:t>
            </a:r>
          </a:p>
        </p:txBody>
      </p:sp>
      <p:sp>
        <p:nvSpPr>
          <p:cNvPr id="6" name="内容占位符 5"/>
          <p:cNvSpPr>
            <a:spLocks noGrp="1"/>
          </p:cNvSpPr>
          <p:nvPr>
            <p:ph idx="1"/>
          </p:nvPr>
        </p:nvSpPr>
        <p:spPr>
          <a:xfrm>
            <a:off x="457200" y="1371600"/>
            <a:ext cx="3886200" cy="5181600"/>
          </a:xfrm>
        </p:spPr>
        <p:txBody>
          <a:bodyPr/>
          <a:lstStyle/>
          <a:p>
            <a:pPr>
              <a:defRPr/>
            </a:pPr>
            <a:r>
              <a:rPr lang="zh-CN" altLang="en-US" smtClean="0"/>
              <a:t>例：</a:t>
            </a:r>
            <a:endParaRPr lang="en-US" altLang="zh-CN" smtClean="0"/>
          </a:p>
          <a:p>
            <a:pPr lvl="1">
              <a:spcBef>
                <a:spcPct val="0"/>
              </a:spcBef>
              <a:buFont typeface="Wingdings" pitchFamily="2" charset="2"/>
              <a:buNone/>
              <a:defRPr/>
            </a:pPr>
            <a:r>
              <a:rPr lang="zh-CN" altLang="en-US" smtClean="0"/>
              <a:t>如果</a:t>
            </a:r>
            <a:r>
              <a:rPr lang="en-US" altLang="zh-CN" i="1" smtClean="0"/>
              <a:t>I </a:t>
            </a:r>
            <a:r>
              <a:rPr lang="en-US" altLang="zh-CN" smtClean="0"/>
              <a:t>= { [</a:t>
            </a:r>
            <a:r>
              <a:rPr lang="en-US" altLang="zh-CN" i="1" smtClean="0"/>
              <a:t>E'→</a:t>
            </a:r>
            <a:r>
              <a:rPr lang="en-US" altLang="zh-CN" i="1" smtClean="0">
                <a:sym typeface="Symbol" pitchFamily="18" charset="2"/>
              </a:rPr>
              <a:t> E</a:t>
            </a:r>
            <a:r>
              <a:rPr lang="en-US" altLang="zh-CN" smtClean="0"/>
              <a:t>] }</a:t>
            </a:r>
          </a:p>
          <a:p>
            <a:pPr lvl="1">
              <a:buFont typeface="Wingdings" pitchFamily="2" charset="2"/>
              <a:buNone/>
              <a:defRPr/>
            </a:pPr>
            <a:r>
              <a:rPr lang="en-US" altLang="zh-CN" i="1" smtClean="0"/>
              <a:t>CLOSURE(I)=</a:t>
            </a:r>
            <a:r>
              <a:rPr lang="en-US" altLang="zh-CN" smtClean="0"/>
              <a:t>{</a:t>
            </a:r>
          </a:p>
          <a:p>
            <a:pPr lvl="1">
              <a:buFont typeface="Wingdings" pitchFamily="2" charset="2"/>
              <a:buNone/>
              <a:defRPr/>
            </a:pPr>
            <a:r>
              <a:rPr lang="en-US" altLang="zh-CN" smtClean="0"/>
              <a:t> </a:t>
            </a:r>
            <a:r>
              <a:rPr lang="en-US" altLang="zh-CN" i="1" smtClean="0"/>
              <a:t>E'→</a:t>
            </a:r>
            <a:r>
              <a:rPr lang="en-US" altLang="zh-CN" i="1" smtClean="0">
                <a:sym typeface="Symbol" pitchFamily="18" charset="2"/>
              </a:rPr>
              <a:t> E</a:t>
            </a:r>
            <a:endParaRPr lang="en-US" altLang="zh-CN" smtClean="0"/>
          </a:p>
          <a:p>
            <a:pPr lvl="1">
              <a:buFont typeface="Wingdings" pitchFamily="2" charset="2"/>
              <a:buNone/>
              <a:defRPr/>
            </a:pPr>
            <a:r>
              <a:rPr lang="en-US" altLang="zh-CN" smtClean="0"/>
              <a:t> </a:t>
            </a:r>
            <a:r>
              <a:rPr lang="en-US" altLang="zh-CN" i="1" smtClean="0"/>
              <a:t>E→</a:t>
            </a:r>
            <a:r>
              <a:rPr lang="en-US" altLang="zh-CN" i="1" smtClean="0">
                <a:sym typeface="Symbol" pitchFamily="18" charset="2"/>
              </a:rPr>
              <a:t> E+T</a:t>
            </a:r>
            <a:endParaRPr lang="en-US" altLang="zh-CN" smtClean="0"/>
          </a:p>
          <a:p>
            <a:pPr lvl="1">
              <a:buFont typeface="Wingdings" pitchFamily="2" charset="2"/>
              <a:buNone/>
              <a:defRPr/>
            </a:pPr>
            <a:r>
              <a:rPr lang="en-US" altLang="zh-CN" smtClean="0"/>
              <a:t> </a:t>
            </a:r>
            <a:r>
              <a:rPr lang="en-US" altLang="zh-CN" i="1" smtClean="0"/>
              <a:t>E→</a:t>
            </a:r>
            <a:r>
              <a:rPr lang="en-US" altLang="zh-CN" i="1" smtClean="0">
                <a:sym typeface="Symbol" pitchFamily="18" charset="2"/>
              </a:rPr>
              <a:t> T</a:t>
            </a:r>
            <a:endParaRPr lang="en-US" altLang="zh-CN" smtClean="0"/>
          </a:p>
          <a:p>
            <a:pPr lvl="1">
              <a:buFont typeface="Wingdings" pitchFamily="2" charset="2"/>
              <a:buNone/>
              <a:defRPr/>
            </a:pPr>
            <a:r>
              <a:rPr lang="en-US" altLang="zh-CN" smtClean="0"/>
              <a:t> </a:t>
            </a:r>
            <a:r>
              <a:rPr lang="en-US" altLang="zh-CN" i="1" smtClean="0"/>
              <a:t>T→</a:t>
            </a:r>
            <a:r>
              <a:rPr lang="en-US" altLang="zh-CN" i="1" smtClean="0">
                <a:sym typeface="Symbol" pitchFamily="18" charset="2"/>
              </a:rPr>
              <a:t> T*F</a:t>
            </a:r>
            <a:endParaRPr lang="en-US" altLang="zh-CN" smtClean="0"/>
          </a:p>
          <a:p>
            <a:pPr lvl="1">
              <a:buFont typeface="Wingdings" pitchFamily="2" charset="2"/>
              <a:buNone/>
              <a:defRPr/>
            </a:pPr>
            <a:r>
              <a:rPr lang="en-US" altLang="zh-CN" smtClean="0"/>
              <a:t> </a:t>
            </a:r>
            <a:r>
              <a:rPr lang="en-US" altLang="zh-CN" i="1" smtClean="0"/>
              <a:t>T→</a:t>
            </a:r>
            <a:r>
              <a:rPr lang="en-US" altLang="zh-CN" i="1" smtClean="0">
                <a:sym typeface="Symbol" pitchFamily="18" charset="2"/>
              </a:rPr>
              <a:t> F</a:t>
            </a:r>
            <a:endParaRPr lang="en-US" altLang="zh-CN" smtClean="0"/>
          </a:p>
          <a:p>
            <a:pPr lvl="1">
              <a:buFont typeface="Wingdings" pitchFamily="2" charset="2"/>
              <a:buNone/>
              <a:defRPr/>
            </a:pPr>
            <a:r>
              <a:rPr lang="en-US" altLang="zh-CN" smtClean="0"/>
              <a:t> </a:t>
            </a:r>
            <a:r>
              <a:rPr lang="en-US" altLang="zh-CN" i="1" smtClean="0"/>
              <a:t>F→</a:t>
            </a:r>
            <a:r>
              <a:rPr lang="en-US" altLang="zh-CN" i="1" smtClean="0">
                <a:sym typeface="Symbol" pitchFamily="18" charset="2"/>
              </a:rPr>
              <a:t> (E)</a:t>
            </a:r>
            <a:endParaRPr lang="en-US" altLang="zh-CN" smtClean="0"/>
          </a:p>
          <a:p>
            <a:pPr lvl="1">
              <a:buFont typeface="Wingdings" pitchFamily="2" charset="2"/>
              <a:buNone/>
              <a:defRPr/>
            </a:pPr>
            <a:r>
              <a:rPr lang="en-US" altLang="zh-CN" smtClean="0"/>
              <a:t> </a:t>
            </a:r>
            <a:r>
              <a:rPr lang="en-US" altLang="zh-CN" i="1" smtClean="0"/>
              <a:t>F→</a:t>
            </a:r>
            <a:r>
              <a:rPr lang="en-US" altLang="zh-CN" i="1" smtClean="0">
                <a:sym typeface="Symbol" pitchFamily="18" charset="2"/>
              </a:rPr>
              <a:t> id</a:t>
            </a:r>
            <a:endParaRPr lang="en-US" altLang="zh-CN" smtClean="0"/>
          </a:p>
          <a:p>
            <a:pPr lvl="1">
              <a:buFont typeface="Wingdings" pitchFamily="2" charset="2"/>
              <a:buNone/>
              <a:defRPr/>
            </a:pPr>
            <a:r>
              <a:rPr lang="en-US" altLang="zh-CN" smtClean="0"/>
              <a:t>}</a:t>
            </a:r>
            <a:endParaRPr lang="zh-CN" altLang="en-US" smtClean="0"/>
          </a:p>
        </p:txBody>
      </p:sp>
      <p:pic>
        <p:nvPicPr>
          <p:cNvPr id="137219" name="Picture 3"/>
          <p:cNvPicPr>
            <a:picLocks noChangeAspect="1" noChangeArrowheads="1"/>
          </p:cNvPicPr>
          <p:nvPr/>
        </p:nvPicPr>
        <p:blipFill>
          <a:blip r:embed="rId2"/>
          <a:srcRect/>
          <a:stretch>
            <a:fillRect/>
          </a:stretch>
        </p:blipFill>
        <p:spPr bwMode="auto">
          <a:xfrm>
            <a:off x="3124200" y="3581400"/>
            <a:ext cx="5656263" cy="2743200"/>
          </a:xfrm>
          <a:prstGeom prst="rect">
            <a:avLst/>
          </a:prstGeom>
          <a:noFill/>
          <a:ln w="9525">
            <a:solidFill>
              <a:schemeClr val="accent5">
                <a:lumMod val="40000"/>
                <a:lumOff val="60000"/>
              </a:schemeClr>
            </a:solidFill>
            <a:miter lim="800000"/>
            <a:headEnd/>
            <a:tailEnd/>
          </a:ln>
          <a:effectLst/>
        </p:spPr>
      </p:pic>
      <p:pic>
        <p:nvPicPr>
          <p:cNvPr id="137220" name="Picture 4"/>
          <p:cNvPicPr>
            <a:picLocks noChangeAspect="1" noChangeArrowheads="1"/>
          </p:cNvPicPr>
          <p:nvPr/>
        </p:nvPicPr>
        <p:blipFill>
          <a:blip r:embed="rId3"/>
          <a:srcRect/>
          <a:stretch>
            <a:fillRect/>
          </a:stretch>
        </p:blipFill>
        <p:spPr bwMode="auto">
          <a:xfrm>
            <a:off x="5867400" y="1524000"/>
            <a:ext cx="1828800" cy="1828800"/>
          </a:xfrm>
          <a:prstGeom prst="rect">
            <a:avLst/>
          </a:prstGeom>
          <a:noFill/>
          <a:ln w="9525">
            <a:solidFill>
              <a:schemeClr val="accent5">
                <a:lumMod val="40000"/>
                <a:lumOff val="60000"/>
              </a:schemeClr>
            </a:solid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after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animEffect transition="in" filter="wipe(left)">
                                      <p:cBhvr>
                                        <p:cTn id="7" dur="500"/>
                                        <p:tgtEl>
                                          <p:spTgt spid="6">
                                            <p:txEl>
                                              <p:pRg st="2" end="2"/>
                                            </p:txEl>
                                          </p:spTgt>
                                        </p:tgtEl>
                                      </p:cBhvr>
                                    </p:animEffect>
                                  </p:childTnLst>
                                </p:cTn>
                              </p:par>
                            </p:childTnLst>
                          </p:cTn>
                        </p:par>
                        <p:par>
                          <p:cTn id="8" fill="hold" nodeType="afterGroup">
                            <p:stCondLst>
                              <p:cond delay="500"/>
                            </p:stCondLst>
                            <p:childTnLst>
                              <p:par>
                                <p:cTn id="9" presetID="22" presetClass="entr" presetSubtype="8" fill="hold" nodeType="afterEffect">
                                  <p:stCondLst>
                                    <p:cond delay="0"/>
                                  </p:stCondLst>
                                  <p:childTnLst>
                                    <p:set>
                                      <p:cBhvr>
                                        <p:cTn id="10" dur="1" fill="hold">
                                          <p:stCondLst>
                                            <p:cond delay="0"/>
                                          </p:stCondLst>
                                        </p:cTn>
                                        <p:tgtEl>
                                          <p:spTgt spid="6">
                                            <p:txEl>
                                              <p:pRg st="3" end="3"/>
                                            </p:txEl>
                                          </p:spTgt>
                                        </p:tgtEl>
                                        <p:attrNameLst>
                                          <p:attrName>style.visibility</p:attrName>
                                        </p:attrNameLst>
                                      </p:cBhvr>
                                      <p:to>
                                        <p:strVal val="visible"/>
                                      </p:to>
                                    </p:set>
                                    <p:animEffect transition="in" filter="wipe(left)">
                                      <p:cBhvr>
                                        <p:cTn id="11" dur="500"/>
                                        <p:tgtEl>
                                          <p:spTgt spid="6">
                                            <p:txEl>
                                              <p:pRg st="3" end="3"/>
                                            </p:txEl>
                                          </p:spTgt>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8" fill="hold" nodeType="clickEffect">
                                  <p:stCondLst>
                                    <p:cond delay="0"/>
                                  </p:stCondLst>
                                  <p:childTnLst>
                                    <p:set>
                                      <p:cBhvr>
                                        <p:cTn id="15" dur="1" fill="hold">
                                          <p:stCondLst>
                                            <p:cond delay="0"/>
                                          </p:stCondLst>
                                        </p:cTn>
                                        <p:tgtEl>
                                          <p:spTgt spid="6">
                                            <p:txEl>
                                              <p:pRg st="4" end="4"/>
                                            </p:txEl>
                                          </p:spTgt>
                                        </p:tgtEl>
                                        <p:attrNameLst>
                                          <p:attrName>style.visibility</p:attrName>
                                        </p:attrNameLst>
                                      </p:cBhvr>
                                      <p:to>
                                        <p:strVal val="visible"/>
                                      </p:to>
                                    </p:set>
                                    <p:animEffect transition="in" filter="wipe(left)">
                                      <p:cBhvr>
                                        <p:cTn id="16" dur="500"/>
                                        <p:tgtEl>
                                          <p:spTgt spid="6">
                                            <p:txEl>
                                              <p:pRg st="4" end="4"/>
                                            </p:txEl>
                                          </p:spTgt>
                                        </p:tgtEl>
                                      </p:cBhvr>
                                    </p:animEffect>
                                  </p:childTnLst>
                                </p:cTn>
                              </p:par>
                            </p:childTnLst>
                          </p:cTn>
                        </p:par>
                        <p:par>
                          <p:cTn id="17" fill="hold" nodeType="afterGroup">
                            <p:stCondLst>
                              <p:cond delay="500"/>
                            </p:stCondLst>
                            <p:childTnLst>
                              <p:par>
                                <p:cTn id="18" presetID="22" presetClass="entr" presetSubtype="8" fill="hold" nodeType="afterEffect">
                                  <p:stCondLst>
                                    <p:cond delay="0"/>
                                  </p:stCondLst>
                                  <p:childTnLst>
                                    <p:set>
                                      <p:cBhvr>
                                        <p:cTn id="19" dur="1" fill="hold">
                                          <p:stCondLst>
                                            <p:cond delay="0"/>
                                          </p:stCondLst>
                                        </p:cTn>
                                        <p:tgtEl>
                                          <p:spTgt spid="6">
                                            <p:txEl>
                                              <p:pRg st="5" end="5"/>
                                            </p:txEl>
                                          </p:spTgt>
                                        </p:tgtEl>
                                        <p:attrNameLst>
                                          <p:attrName>style.visibility</p:attrName>
                                        </p:attrNameLst>
                                      </p:cBhvr>
                                      <p:to>
                                        <p:strVal val="visible"/>
                                      </p:to>
                                    </p:set>
                                    <p:animEffect transition="in" filter="wipe(left)">
                                      <p:cBhvr>
                                        <p:cTn id="20" dur="500"/>
                                        <p:tgtEl>
                                          <p:spTgt spid="6">
                                            <p:txEl>
                                              <p:pRg st="5" end="5"/>
                                            </p:txEl>
                                          </p:spTgt>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22" presetClass="entr" presetSubtype="8" fill="hold" nodeType="clickEffect">
                                  <p:stCondLst>
                                    <p:cond delay="0"/>
                                  </p:stCondLst>
                                  <p:childTnLst>
                                    <p:set>
                                      <p:cBhvr>
                                        <p:cTn id="24" dur="1" fill="hold">
                                          <p:stCondLst>
                                            <p:cond delay="0"/>
                                          </p:stCondLst>
                                        </p:cTn>
                                        <p:tgtEl>
                                          <p:spTgt spid="6">
                                            <p:txEl>
                                              <p:pRg st="6" end="6"/>
                                            </p:txEl>
                                          </p:spTgt>
                                        </p:tgtEl>
                                        <p:attrNameLst>
                                          <p:attrName>style.visibility</p:attrName>
                                        </p:attrNameLst>
                                      </p:cBhvr>
                                      <p:to>
                                        <p:strVal val="visible"/>
                                      </p:to>
                                    </p:set>
                                    <p:animEffect transition="in" filter="wipe(left)">
                                      <p:cBhvr>
                                        <p:cTn id="25" dur="500"/>
                                        <p:tgtEl>
                                          <p:spTgt spid="6">
                                            <p:txEl>
                                              <p:pRg st="6" end="6"/>
                                            </p:txEl>
                                          </p:spTgt>
                                        </p:tgtEl>
                                      </p:cBhvr>
                                    </p:animEffect>
                                  </p:childTnLst>
                                </p:cTn>
                              </p:par>
                            </p:childTnLst>
                          </p:cTn>
                        </p:par>
                        <p:par>
                          <p:cTn id="26" fill="hold" nodeType="afterGroup">
                            <p:stCondLst>
                              <p:cond delay="500"/>
                            </p:stCondLst>
                            <p:childTnLst>
                              <p:par>
                                <p:cTn id="27" presetID="22" presetClass="entr" presetSubtype="8" fill="hold" nodeType="afterEffect">
                                  <p:stCondLst>
                                    <p:cond delay="0"/>
                                  </p:stCondLst>
                                  <p:childTnLst>
                                    <p:set>
                                      <p:cBhvr>
                                        <p:cTn id="28" dur="1" fill="hold">
                                          <p:stCondLst>
                                            <p:cond delay="0"/>
                                          </p:stCondLst>
                                        </p:cTn>
                                        <p:tgtEl>
                                          <p:spTgt spid="6">
                                            <p:txEl>
                                              <p:pRg st="7" end="7"/>
                                            </p:txEl>
                                          </p:spTgt>
                                        </p:tgtEl>
                                        <p:attrNameLst>
                                          <p:attrName>style.visibility</p:attrName>
                                        </p:attrNameLst>
                                      </p:cBhvr>
                                      <p:to>
                                        <p:strVal val="visible"/>
                                      </p:to>
                                    </p:set>
                                    <p:animEffect transition="in" filter="wipe(left)">
                                      <p:cBhvr>
                                        <p:cTn id="29" dur="500"/>
                                        <p:tgtEl>
                                          <p:spTgt spid="6">
                                            <p:txEl>
                                              <p:pRg st="7" end="7"/>
                                            </p:txEl>
                                          </p:spTgt>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22" presetClass="entr" presetSubtype="8" fill="hold" nodeType="clickEffect">
                                  <p:stCondLst>
                                    <p:cond delay="0"/>
                                  </p:stCondLst>
                                  <p:childTnLst>
                                    <p:set>
                                      <p:cBhvr>
                                        <p:cTn id="33" dur="1" fill="hold">
                                          <p:stCondLst>
                                            <p:cond delay="0"/>
                                          </p:stCondLst>
                                        </p:cTn>
                                        <p:tgtEl>
                                          <p:spTgt spid="6">
                                            <p:txEl>
                                              <p:pRg st="8" end="8"/>
                                            </p:txEl>
                                          </p:spTgt>
                                        </p:tgtEl>
                                        <p:attrNameLst>
                                          <p:attrName>style.visibility</p:attrName>
                                        </p:attrNameLst>
                                      </p:cBhvr>
                                      <p:to>
                                        <p:strVal val="visible"/>
                                      </p:to>
                                    </p:set>
                                    <p:animEffect transition="in" filter="wipe(left)">
                                      <p:cBhvr>
                                        <p:cTn id="34" dur="500"/>
                                        <p:tgtEl>
                                          <p:spTgt spid="6">
                                            <p:txEl>
                                              <p:pRg st="8" end="8"/>
                                            </p:txEl>
                                          </p:spTgt>
                                        </p:tgtEl>
                                      </p:cBhvr>
                                    </p:animEffect>
                                  </p:childTnLst>
                                </p:cTn>
                              </p:par>
                            </p:childTnLst>
                          </p:cTn>
                        </p:par>
                        <p:par>
                          <p:cTn id="35" fill="hold" nodeType="afterGroup">
                            <p:stCondLst>
                              <p:cond delay="500"/>
                            </p:stCondLst>
                            <p:childTnLst>
                              <p:par>
                                <p:cTn id="36" presetID="22" presetClass="entr" presetSubtype="8" fill="hold" nodeType="afterEffect">
                                  <p:stCondLst>
                                    <p:cond delay="0"/>
                                  </p:stCondLst>
                                  <p:childTnLst>
                                    <p:set>
                                      <p:cBhvr>
                                        <p:cTn id="37" dur="1" fill="hold">
                                          <p:stCondLst>
                                            <p:cond delay="0"/>
                                          </p:stCondLst>
                                        </p:cTn>
                                        <p:tgtEl>
                                          <p:spTgt spid="6">
                                            <p:txEl>
                                              <p:pRg st="9" end="9"/>
                                            </p:txEl>
                                          </p:spTgt>
                                        </p:tgtEl>
                                        <p:attrNameLst>
                                          <p:attrName>style.visibility</p:attrName>
                                        </p:attrNameLst>
                                      </p:cBhvr>
                                      <p:to>
                                        <p:strVal val="visible"/>
                                      </p:to>
                                    </p:set>
                                    <p:animEffect transition="in" filter="wipe(left)">
                                      <p:cBhvr>
                                        <p:cTn id="38" dur="500"/>
                                        <p:tgtEl>
                                          <p:spTgt spid="6">
                                            <p:txEl>
                                              <p:pRg st="9" end="9"/>
                                            </p:txEl>
                                          </p:spTgt>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22" presetClass="entr" presetSubtype="1" fill="hold" nodeType="clickEffect">
                                  <p:stCondLst>
                                    <p:cond delay="0"/>
                                  </p:stCondLst>
                                  <p:childTnLst>
                                    <p:set>
                                      <p:cBhvr>
                                        <p:cTn id="42" dur="1" fill="hold">
                                          <p:stCondLst>
                                            <p:cond delay="0"/>
                                          </p:stCondLst>
                                        </p:cTn>
                                        <p:tgtEl>
                                          <p:spTgt spid="6">
                                            <p:txEl>
                                              <p:pRg st="10" end="10"/>
                                            </p:txEl>
                                          </p:spTgt>
                                        </p:tgtEl>
                                        <p:attrNameLst>
                                          <p:attrName>style.visibility</p:attrName>
                                        </p:attrNameLst>
                                      </p:cBhvr>
                                      <p:to>
                                        <p:strVal val="visible"/>
                                      </p:to>
                                    </p:set>
                                    <p:animEffect transition="in" filter="wipe(up)">
                                      <p:cBhvr>
                                        <p:cTn id="43" dur="500"/>
                                        <p:tgtEl>
                                          <p:spTgt spid="6">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标题 1"/>
          <p:cNvSpPr>
            <a:spLocks noGrp="1"/>
          </p:cNvSpPr>
          <p:nvPr>
            <p:ph type="title"/>
          </p:nvPr>
        </p:nvSpPr>
        <p:spPr/>
        <p:txBody>
          <a:bodyPr/>
          <a:lstStyle/>
          <a:p>
            <a:r>
              <a:rPr lang="en-US" altLang="zh-CN" smtClean="0"/>
              <a:t>GOTO</a:t>
            </a:r>
            <a:r>
              <a:rPr lang="zh-CN" altLang="en-US" smtClean="0"/>
              <a:t>函数</a:t>
            </a:r>
          </a:p>
        </p:txBody>
      </p:sp>
      <p:sp>
        <p:nvSpPr>
          <p:cNvPr id="37891" name="内容占位符 2"/>
          <p:cNvSpPr>
            <a:spLocks noGrp="1"/>
          </p:cNvSpPr>
          <p:nvPr>
            <p:ph idx="1"/>
          </p:nvPr>
        </p:nvSpPr>
        <p:spPr>
          <a:xfrm>
            <a:off x="457200" y="1371600"/>
            <a:ext cx="8229600" cy="3886200"/>
          </a:xfrm>
        </p:spPr>
        <p:txBody>
          <a:bodyPr/>
          <a:lstStyle/>
          <a:p>
            <a:pPr>
              <a:defRPr/>
            </a:pPr>
            <a:r>
              <a:rPr lang="en-US" altLang="zh-CN" i="1" smtClean="0"/>
              <a:t>GOTO(I , X)</a:t>
            </a:r>
          </a:p>
          <a:p>
            <a:pPr lvl="1">
              <a:defRPr/>
            </a:pPr>
            <a:r>
              <a:rPr lang="en-US" altLang="zh-CN" i="1" smtClean="0"/>
              <a:t>I</a:t>
            </a:r>
            <a:r>
              <a:rPr lang="zh-CN" altLang="en-US" smtClean="0"/>
              <a:t>是一个项集，</a:t>
            </a:r>
            <a:r>
              <a:rPr lang="en-US" altLang="zh-CN" i="1" smtClean="0"/>
              <a:t>X</a:t>
            </a:r>
            <a:r>
              <a:rPr lang="zh-CN" altLang="en-US" smtClean="0"/>
              <a:t>是一个文法符号</a:t>
            </a:r>
            <a:endParaRPr lang="en-US" altLang="zh-CN" smtClean="0"/>
          </a:p>
          <a:p>
            <a:pPr lvl="1">
              <a:spcBef>
                <a:spcPct val="0"/>
              </a:spcBef>
              <a:defRPr/>
            </a:pPr>
            <a:r>
              <a:rPr lang="en-US" altLang="zh-CN" i="1" smtClean="0"/>
              <a:t>GOTO(I , X)</a:t>
            </a:r>
            <a:r>
              <a:rPr lang="zh-CN" altLang="en-US" smtClean="0"/>
              <a:t>被定义为</a:t>
            </a:r>
            <a:r>
              <a:rPr lang="en-US" altLang="zh-CN" smtClean="0"/>
              <a:t>I</a:t>
            </a:r>
            <a:r>
              <a:rPr lang="zh-CN" altLang="en-US" smtClean="0"/>
              <a:t>中所有形如</a:t>
            </a:r>
            <a:r>
              <a:rPr lang="en-US" altLang="zh-CN" smtClean="0"/>
              <a:t>[ </a:t>
            </a:r>
            <a:r>
              <a:rPr lang="en-US" altLang="zh-CN" i="1" smtClean="0"/>
              <a:t>A→</a:t>
            </a:r>
            <a:r>
              <a:rPr lang="el-GR" altLang="zh-CN" i="1" smtClean="0"/>
              <a:t>α</a:t>
            </a:r>
            <a:r>
              <a:rPr lang="en-US" altLang="zh-CN" i="1" smtClean="0"/>
              <a:t> </a:t>
            </a:r>
            <a:r>
              <a:rPr lang="el-GR" altLang="zh-CN" smtClean="0">
                <a:sym typeface="Symbol" pitchFamily="18" charset="2"/>
              </a:rPr>
              <a:t></a:t>
            </a:r>
            <a:r>
              <a:rPr lang="en-US" altLang="zh-CN" smtClean="0">
                <a:sym typeface="Symbol" pitchFamily="18" charset="2"/>
              </a:rPr>
              <a:t> </a:t>
            </a:r>
            <a:r>
              <a:rPr lang="en-US" altLang="zh-CN" i="1" smtClean="0">
                <a:sym typeface="Symbol" pitchFamily="18" charset="2"/>
              </a:rPr>
              <a:t>X</a:t>
            </a:r>
            <a:r>
              <a:rPr lang="el-GR" altLang="zh-CN" i="1" smtClean="0">
                <a:sym typeface="Symbol" pitchFamily="18" charset="2"/>
              </a:rPr>
              <a:t>β</a:t>
            </a:r>
            <a:r>
              <a:rPr lang="en-US" altLang="zh-CN" i="1" smtClean="0">
                <a:sym typeface="Symbol" pitchFamily="18" charset="2"/>
              </a:rPr>
              <a:t> </a:t>
            </a:r>
            <a:r>
              <a:rPr lang="en-US" altLang="zh-CN" smtClean="0"/>
              <a:t>]</a:t>
            </a:r>
            <a:r>
              <a:rPr lang="zh-CN" altLang="en-US" smtClean="0"/>
              <a:t>的项所对应的项</a:t>
            </a:r>
            <a:r>
              <a:rPr lang="en-US" altLang="zh-CN" smtClean="0"/>
              <a:t>[ </a:t>
            </a:r>
            <a:r>
              <a:rPr lang="en-US" altLang="zh-CN" i="1" smtClean="0"/>
              <a:t>A→</a:t>
            </a:r>
            <a:r>
              <a:rPr lang="el-GR" altLang="zh-CN" i="1" smtClean="0"/>
              <a:t>α</a:t>
            </a:r>
            <a:r>
              <a:rPr lang="en-US" altLang="zh-CN" i="1" smtClean="0">
                <a:sym typeface="Symbol" pitchFamily="18" charset="2"/>
              </a:rPr>
              <a:t>X</a:t>
            </a:r>
            <a:r>
              <a:rPr lang="en-US" altLang="zh-CN" i="1" smtClean="0"/>
              <a:t> </a:t>
            </a:r>
            <a:r>
              <a:rPr lang="el-GR" altLang="zh-CN" smtClean="0">
                <a:sym typeface="Symbol" pitchFamily="18" charset="2"/>
              </a:rPr>
              <a:t></a:t>
            </a:r>
            <a:r>
              <a:rPr lang="en-US" altLang="zh-CN" smtClean="0">
                <a:sym typeface="Symbol" pitchFamily="18" charset="2"/>
              </a:rPr>
              <a:t> </a:t>
            </a:r>
            <a:r>
              <a:rPr lang="el-GR" altLang="zh-CN" i="1" smtClean="0">
                <a:sym typeface="Symbol" pitchFamily="18" charset="2"/>
              </a:rPr>
              <a:t>β</a:t>
            </a:r>
            <a:r>
              <a:rPr lang="en-US" altLang="zh-CN" i="1" smtClean="0">
                <a:sym typeface="Symbol" pitchFamily="18" charset="2"/>
              </a:rPr>
              <a:t> </a:t>
            </a:r>
            <a:r>
              <a:rPr lang="en-US" altLang="zh-CN" smtClean="0"/>
              <a:t>]</a:t>
            </a:r>
            <a:r>
              <a:rPr lang="zh-CN" altLang="en-US" smtClean="0"/>
              <a:t>的集合的闭包</a:t>
            </a:r>
            <a:endParaRPr lang="en-US" altLang="zh-CN" smtClean="0"/>
          </a:p>
          <a:p>
            <a:pPr lvl="1">
              <a:defRPr/>
            </a:pPr>
            <a:r>
              <a:rPr lang="zh-CN" altLang="en-US" smtClean="0"/>
              <a:t>直观地讲，</a:t>
            </a:r>
            <a:r>
              <a:rPr lang="en-US" altLang="zh-CN" i="1" smtClean="0"/>
              <a:t>GOTO</a:t>
            </a:r>
            <a:r>
              <a:rPr lang="zh-CN" altLang="en-US" smtClean="0"/>
              <a:t>函数用于定义一个文法的</a:t>
            </a:r>
            <a:r>
              <a:rPr lang="en-US" altLang="zh-CN" smtClean="0"/>
              <a:t>LR(0)</a:t>
            </a:r>
            <a:r>
              <a:rPr lang="zh-CN" altLang="en-US" smtClean="0"/>
              <a:t>自动机中的转换；这个自动机的状态对应于项集，而</a:t>
            </a:r>
            <a:r>
              <a:rPr lang="en-US" altLang="zh-CN" i="1" smtClean="0"/>
              <a:t>GOTO(I , X)</a:t>
            </a:r>
            <a:r>
              <a:rPr lang="zh-CN" altLang="en-US" smtClean="0"/>
              <a:t>描述了当输入为</a:t>
            </a:r>
            <a:r>
              <a:rPr lang="en-US" altLang="zh-CN" i="1" smtClean="0"/>
              <a:t>X</a:t>
            </a:r>
            <a:r>
              <a:rPr lang="zh-CN" altLang="en-US" smtClean="0"/>
              <a:t>时离开状态</a:t>
            </a:r>
            <a:r>
              <a:rPr lang="en-US" altLang="zh-CN" i="1" smtClean="0"/>
              <a:t>I</a:t>
            </a:r>
            <a:r>
              <a:rPr lang="zh-CN" altLang="en-US" smtClean="0"/>
              <a:t>的转换</a:t>
            </a:r>
            <a:endParaRPr lang="en-US" altLang="zh-CN" smtClean="0"/>
          </a:p>
          <a:p>
            <a:pPr lvl="1">
              <a:defRPr/>
            </a:pPr>
            <a:r>
              <a:rPr lang="zh-CN" altLang="en-US" smtClean="0"/>
              <a:t>例：如果</a:t>
            </a:r>
            <a:r>
              <a:rPr lang="en-US" altLang="zh-CN" i="1" smtClean="0"/>
              <a:t>I </a:t>
            </a:r>
            <a:r>
              <a:rPr lang="en-US" altLang="zh-CN" smtClean="0"/>
              <a:t>= { [</a:t>
            </a:r>
            <a:r>
              <a:rPr lang="en-US" altLang="zh-CN" i="1" smtClean="0"/>
              <a:t>E'→</a:t>
            </a:r>
            <a:r>
              <a:rPr lang="en-US" altLang="zh-CN" i="1" smtClean="0">
                <a:sym typeface="Symbol" pitchFamily="18" charset="2"/>
              </a:rPr>
              <a:t>E </a:t>
            </a:r>
            <a:r>
              <a:rPr lang="en-US" altLang="zh-CN" smtClean="0"/>
              <a:t>] , [</a:t>
            </a:r>
            <a:r>
              <a:rPr lang="en-US" altLang="zh-CN" i="1" smtClean="0"/>
              <a:t>E→</a:t>
            </a:r>
            <a:r>
              <a:rPr lang="en-US" altLang="zh-CN" i="1" smtClean="0">
                <a:sym typeface="Symbol" pitchFamily="18" charset="2"/>
              </a:rPr>
              <a:t>E +T </a:t>
            </a:r>
            <a:r>
              <a:rPr lang="en-US" altLang="zh-CN" smtClean="0"/>
              <a:t>]},  </a:t>
            </a:r>
            <a:r>
              <a:rPr lang="zh-CN" altLang="en-US" smtClean="0"/>
              <a:t>那么</a:t>
            </a:r>
            <a:r>
              <a:rPr lang="en-US" altLang="zh-CN" i="1" smtClean="0"/>
              <a:t>GOTO(I , +) </a:t>
            </a:r>
            <a:r>
              <a:rPr lang="zh-CN" altLang="en-US" smtClean="0"/>
              <a:t>包含</a:t>
            </a:r>
            <a:endParaRPr lang="en-US" altLang="zh-CN" smtClean="0"/>
          </a:p>
        </p:txBody>
      </p:sp>
      <p:sp>
        <p:nvSpPr>
          <p:cNvPr id="4" name="灯片编号占位符 3"/>
          <p:cNvSpPr>
            <a:spLocks noGrp="1"/>
          </p:cNvSpPr>
          <p:nvPr>
            <p:ph type="sldNum" sz="quarter" idx="10"/>
          </p:nvPr>
        </p:nvSpPr>
        <p:spPr/>
        <p:txBody>
          <a:bodyPr/>
          <a:lstStyle/>
          <a:p>
            <a:pPr>
              <a:defRPr/>
            </a:pPr>
            <a:fld id="{CCB1890E-AFB8-4D3F-ADB2-47D439177F6B}" type="slidenum">
              <a:rPr lang="zh-CN" altLang="en-US" smtClean="0"/>
              <a:pPr>
                <a:defRPr/>
              </a:pPr>
              <a:t>38</a:t>
            </a:fld>
            <a:endParaRPr lang="en-US" altLang="zh-CN"/>
          </a:p>
        </p:txBody>
      </p:sp>
      <p:pic>
        <p:nvPicPr>
          <p:cNvPr id="3584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3600" y="5029200"/>
            <a:ext cx="1447800" cy="159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标题 1"/>
          <p:cNvSpPr>
            <a:spLocks noGrp="1"/>
          </p:cNvSpPr>
          <p:nvPr>
            <p:ph type="title"/>
          </p:nvPr>
        </p:nvSpPr>
        <p:spPr/>
        <p:txBody>
          <a:bodyPr/>
          <a:lstStyle/>
          <a:p>
            <a:r>
              <a:rPr lang="zh-CN" altLang="en-US" smtClean="0"/>
              <a:t>构造规范</a:t>
            </a:r>
            <a:r>
              <a:rPr lang="en-US" altLang="zh-CN" smtClean="0"/>
              <a:t>LR(0)</a:t>
            </a:r>
            <a:r>
              <a:rPr lang="zh-CN" altLang="en-US" smtClean="0"/>
              <a:t>项集族的算法</a:t>
            </a:r>
          </a:p>
        </p:txBody>
      </p:sp>
      <p:sp>
        <p:nvSpPr>
          <p:cNvPr id="38915" name="内容占位符 2"/>
          <p:cNvSpPr>
            <a:spLocks noGrp="1"/>
          </p:cNvSpPr>
          <p:nvPr>
            <p:ph idx="1"/>
          </p:nvPr>
        </p:nvSpPr>
        <p:spPr>
          <a:xfrm>
            <a:off x="457200" y="1371600"/>
            <a:ext cx="8229600" cy="762000"/>
          </a:xfrm>
        </p:spPr>
        <p:txBody>
          <a:bodyPr/>
          <a:lstStyle/>
          <a:p>
            <a:pPr>
              <a:defRPr/>
            </a:pPr>
            <a:r>
              <a:rPr lang="zh-CN" altLang="en-US" smtClean="0"/>
              <a:t>构造一个增广文法</a:t>
            </a:r>
            <a:r>
              <a:rPr lang="en-US" altLang="zh-CN" i="1" smtClean="0"/>
              <a:t>G'</a:t>
            </a:r>
            <a:r>
              <a:rPr lang="zh-CN" altLang="en-US" smtClean="0"/>
              <a:t>的规范</a:t>
            </a:r>
            <a:r>
              <a:rPr lang="en-US" altLang="zh-CN" i="1" smtClean="0"/>
              <a:t>LR(0)</a:t>
            </a:r>
            <a:r>
              <a:rPr lang="zh-CN" altLang="en-US" smtClean="0"/>
              <a:t>项集族</a:t>
            </a:r>
            <a:r>
              <a:rPr lang="en-US" altLang="zh-CN" i="1" smtClean="0"/>
              <a:t>C</a:t>
            </a:r>
            <a:r>
              <a:rPr lang="zh-CN" altLang="en-US" smtClean="0"/>
              <a:t>的算法</a:t>
            </a:r>
          </a:p>
        </p:txBody>
      </p:sp>
      <p:sp>
        <p:nvSpPr>
          <p:cNvPr id="4" name="灯片编号占位符 3"/>
          <p:cNvSpPr>
            <a:spLocks noGrp="1"/>
          </p:cNvSpPr>
          <p:nvPr>
            <p:ph type="sldNum" sz="quarter" idx="10"/>
          </p:nvPr>
        </p:nvSpPr>
        <p:spPr/>
        <p:txBody>
          <a:bodyPr/>
          <a:lstStyle/>
          <a:p>
            <a:pPr>
              <a:defRPr/>
            </a:pPr>
            <a:fld id="{3F4C49E1-32D7-4F9E-BE18-9203E15C3A33}" type="slidenum">
              <a:rPr lang="zh-CN" altLang="en-US" smtClean="0"/>
              <a:pPr>
                <a:defRPr/>
              </a:pPr>
              <a:t>39</a:t>
            </a:fld>
            <a:endParaRPr lang="en-US" altLang="zh-CN"/>
          </a:p>
        </p:txBody>
      </p:sp>
      <p:pic>
        <p:nvPicPr>
          <p:cNvPr id="3686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2209800"/>
            <a:ext cx="8445500" cy="297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标题 1"/>
          <p:cNvSpPr>
            <a:spLocks noGrp="1"/>
          </p:cNvSpPr>
          <p:nvPr>
            <p:ph type="title"/>
          </p:nvPr>
        </p:nvSpPr>
        <p:spPr/>
        <p:txBody>
          <a:bodyPr/>
          <a:lstStyle/>
          <a:p>
            <a:r>
              <a:rPr lang="zh-CN" altLang="en-US" smtClean="0"/>
              <a:t>归约</a:t>
            </a:r>
          </a:p>
        </p:txBody>
      </p:sp>
      <p:sp>
        <p:nvSpPr>
          <p:cNvPr id="11267" name="内容占位符 2"/>
          <p:cNvSpPr>
            <a:spLocks noGrp="1"/>
          </p:cNvSpPr>
          <p:nvPr>
            <p:ph idx="1"/>
          </p:nvPr>
        </p:nvSpPr>
        <p:spPr/>
        <p:txBody>
          <a:bodyPr/>
          <a:lstStyle/>
          <a:p>
            <a:pPr>
              <a:defRPr/>
            </a:pPr>
            <a:r>
              <a:rPr lang="zh-CN" altLang="en-US" dirty="0" smtClean="0"/>
              <a:t>归约（</a:t>
            </a:r>
            <a:r>
              <a:rPr lang="en-US" altLang="zh-CN" i="1" dirty="0" smtClean="0"/>
              <a:t>reduction</a:t>
            </a:r>
            <a:r>
              <a:rPr lang="zh-CN" altLang="en-US" dirty="0" smtClean="0"/>
              <a:t>）</a:t>
            </a:r>
            <a:endParaRPr lang="en-US" altLang="zh-CN" dirty="0" smtClean="0"/>
          </a:p>
          <a:p>
            <a:pPr lvl="1">
              <a:defRPr/>
            </a:pPr>
            <a:r>
              <a:rPr lang="zh-CN" altLang="en-US" dirty="0" smtClean="0"/>
              <a:t>自底向上语法分析过程可以看作是将一个串</a:t>
            </a:r>
            <a:r>
              <a:rPr lang="en-US" altLang="zh-CN" i="1" dirty="0" smtClean="0"/>
              <a:t>w</a:t>
            </a:r>
            <a:r>
              <a:rPr lang="zh-CN" altLang="en-US" dirty="0" smtClean="0"/>
              <a:t>归约为文法符号的过程</a:t>
            </a:r>
            <a:endParaRPr lang="en-US" altLang="zh-CN" dirty="0" smtClean="0"/>
          </a:p>
          <a:p>
            <a:pPr lvl="1">
              <a:defRPr/>
            </a:pPr>
            <a:r>
              <a:rPr lang="zh-CN" altLang="en-US" dirty="0" smtClean="0"/>
              <a:t>在每个归约步骤中，一个与某产生式右部匹配的特定子串被</a:t>
            </a:r>
            <a:r>
              <a:rPr lang="zh-CN" altLang="en-US" dirty="0" smtClean="0">
                <a:solidFill>
                  <a:srgbClr val="FF0000"/>
                </a:solidFill>
              </a:rPr>
              <a:t>替换</a:t>
            </a:r>
            <a:r>
              <a:rPr lang="zh-CN" altLang="en-US" dirty="0" smtClean="0"/>
              <a:t>为该产生式左部的非终结符号</a:t>
            </a:r>
            <a:endParaRPr lang="en-US" altLang="zh-CN" dirty="0" smtClean="0"/>
          </a:p>
          <a:p>
            <a:pPr lvl="1">
              <a:defRPr/>
            </a:pPr>
            <a:r>
              <a:rPr lang="zh-CN" altLang="en-US" dirty="0" smtClean="0"/>
              <a:t>一次归约是一个推导步骤的逆操作，自底向上语法分析的目标是反向构造一个推导过程</a:t>
            </a:r>
            <a:endParaRPr lang="en-US" altLang="zh-CN" dirty="0" smtClean="0"/>
          </a:p>
          <a:p>
            <a:pPr>
              <a:defRPr/>
            </a:pPr>
            <a:r>
              <a:rPr lang="zh-CN" altLang="en-US" dirty="0" smtClean="0"/>
              <a:t>自底向上语法分析的关键问题</a:t>
            </a:r>
            <a:endParaRPr lang="en-US" altLang="zh-CN" dirty="0" smtClean="0"/>
          </a:p>
          <a:p>
            <a:pPr lvl="1">
              <a:defRPr/>
            </a:pPr>
            <a:r>
              <a:rPr lang="zh-CN" altLang="en-US" dirty="0" smtClean="0"/>
              <a:t>何时进行归约</a:t>
            </a:r>
            <a:endParaRPr lang="en-US" altLang="zh-CN" dirty="0" smtClean="0"/>
          </a:p>
          <a:p>
            <a:pPr lvl="1">
              <a:defRPr/>
            </a:pPr>
            <a:r>
              <a:rPr lang="zh-CN" altLang="en-US" dirty="0" smtClean="0"/>
              <a:t>应用哪个产生式进行归约</a:t>
            </a:r>
          </a:p>
        </p:txBody>
      </p:sp>
      <p:sp>
        <p:nvSpPr>
          <p:cNvPr id="4" name="灯片编号占位符 3"/>
          <p:cNvSpPr>
            <a:spLocks noGrp="1"/>
          </p:cNvSpPr>
          <p:nvPr>
            <p:ph type="sldNum" sz="quarter" idx="10"/>
          </p:nvPr>
        </p:nvSpPr>
        <p:spPr/>
        <p:txBody>
          <a:bodyPr/>
          <a:lstStyle/>
          <a:p>
            <a:pPr>
              <a:defRPr/>
            </a:pPr>
            <a:fld id="{1FFA928F-3044-4538-8BAE-130CCAD9F52A}" type="slidenum">
              <a:rPr lang="zh-CN" altLang="en-US" smtClean="0"/>
              <a:pPr>
                <a:defRPr/>
              </a:pPr>
              <a:t>4</a:t>
            </a:fld>
            <a:endParaRPr lang="en-US" altLang="zh-CN"/>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标题 1"/>
          <p:cNvSpPr>
            <a:spLocks noGrp="1"/>
          </p:cNvSpPr>
          <p:nvPr>
            <p:ph type="title"/>
          </p:nvPr>
        </p:nvSpPr>
        <p:spPr/>
        <p:txBody>
          <a:bodyPr/>
          <a:lstStyle/>
          <a:p>
            <a:r>
              <a:rPr lang="zh-CN" altLang="en-US" smtClean="0"/>
              <a:t>例</a:t>
            </a:r>
            <a:r>
              <a:rPr lang="en-US" altLang="zh-CN" smtClean="0"/>
              <a:t>……</a:t>
            </a:r>
            <a:r>
              <a:rPr lang="zh-CN" altLang="en-US" smtClean="0"/>
              <a:t>构造规范</a:t>
            </a:r>
            <a:r>
              <a:rPr lang="en-US" altLang="zh-CN" smtClean="0"/>
              <a:t>LR(0)</a:t>
            </a:r>
            <a:r>
              <a:rPr lang="zh-CN" altLang="en-US" smtClean="0"/>
              <a:t>项集族</a:t>
            </a:r>
          </a:p>
        </p:txBody>
      </p:sp>
      <p:pic>
        <p:nvPicPr>
          <p:cNvPr id="7" name="Picture 4"/>
          <p:cNvPicPr>
            <a:picLocks noChangeAspect="1" noChangeArrowheads="1"/>
          </p:cNvPicPr>
          <p:nvPr/>
        </p:nvPicPr>
        <p:blipFill>
          <a:blip r:embed="rId2"/>
          <a:srcRect/>
          <a:stretch>
            <a:fillRect/>
          </a:stretch>
        </p:blipFill>
        <p:spPr bwMode="auto">
          <a:xfrm>
            <a:off x="228600" y="1447800"/>
            <a:ext cx="1600200" cy="1600200"/>
          </a:xfrm>
          <a:prstGeom prst="rect">
            <a:avLst/>
          </a:prstGeom>
          <a:noFill/>
          <a:ln w="9525">
            <a:solidFill>
              <a:schemeClr val="accent5">
                <a:lumMod val="40000"/>
                <a:lumOff val="60000"/>
              </a:schemeClr>
            </a:solidFill>
            <a:miter lim="800000"/>
            <a:headEnd/>
            <a:tailEnd/>
          </a:ln>
          <a:effectLst/>
        </p:spPr>
      </p:pic>
      <p:pic>
        <p:nvPicPr>
          <p:cNvPr id="37892" name="Picture 6"/>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1858963" y="944563"/>
            <a:ext cx="7075487" cy="5684837"/>
          </a:xfrm>
          <a:noFill/>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标题 6"/>
          <p:cNvSpPr>
            <a:spLocks noGrp="1"/>
          </p:cNvSpPr>
          <p:nvPr>
            <p:ph type="title"/>
          </p:nvPr>
        </p:nvSpPr>
        <p:spPr/>
        <p:txBody>
          <a:bodyPr/>
          <a:lstStyle/>
          <a:p>
            <a:pPr eaLnBrk="1" hangingPunct="1"/>
            <a:r>
              <a:rPr lang="zh-CN" altLang="en-US" smtClean="0"/>
              <a:t>例</a:t>
            </a:r>
            <a:r>
              <a:rPr lang="en-US" altLang="zh-CN" smtClean="0"/>
              <a:t>……</a:t>
            </a:r>
            <a:r>
              <a:rPr lang="zh-CN" altLang="en-US" smtClean="0"/>
              <a:t>构造规范</a:t>
            </a:r>
            <a:r>
              <a:rPr lang="en-US" altLang="zh-CN" smtClean="0"/>
              <a:t>LR(0)</a:t>
            </a:r>
            <a:r>
              <a:rPr lang="zh-CN" altLang="en-US" smtClean="0"/>
              <a:t>项集族</a:t>
            </a:r>
          </a:p>
        </p:txBody>
      </p:sp>
      <p:graphicFrame>
        <p:nvGraphicFramePr>
          <p:cNvPr id="38915" name="Object 2"/>
          <p:cNvGraphicFramePr>
            <a:graphicFrameLocks noChangeAspect="1"/>
          </p:cNvGraphicFramePr>
          <p:nvPr/>
        </p:nvGraphicFramePr>
        <p:xfrm>
          <a:off x="533400" y="1389063"/>
          <a:ext cx="8054975" cy="4935537"/>
        </p:xfrm>
        <a:graphic>
          <a:graphicData uri="http://schemas.openxmlformats.org/presentationml/2006/ole">
            <mc:AlternateContent xmlns:mc="http://schemas.openxmlformats.org/markup-compatibility/2006">
              <mc:Choice xmlns:v="urn:schemas-microsoft-com:vml" Requires="v">
                <p:oleObj spid="_x0000_s38956" name="Visio" r:id="rId3" imgW="6043771" imgH="3703718" progId="Visio.Drawing.11">
                  <p:embed/>
                </p:oleObj>
              </mc:Choice>
              <mc:Fallback>
                <p:oleObj name="Visio" r:id="rId3" imgW="6043771" imgH="3703718" progId="Visio.Drawing.11">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400" y="1389063"/>
                        <a:ext cx="8054975" cy="4935537"/>
                      </a:xfrm>
                      <a:prstGeom prst="rect">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221" name="Text Box 5"/>
          <p:cNvSpPr txBox="1">
            <a:spLocks noChangeArrowheads="1"/>
          </p:cNvSpPr>
          <p:nvPr/>
        </p:nvSpPr>
        <p:spPr bwMode="auto">
          <a:xfrm>
            <a:off x="304800" y="4114800"/>
            <a:ext cx="1981200" cy="2400300"/>
          </a:xfrm>
          <a:prstGeom prst="rect">
            <a:avLst/>
          </a:prstGeom>
          <a:solidFill>
            <a:schemeClr val="bg1"/>
          </a:solidFill>
          <a:ln w="19050" algn="ctr">
            <a:solidFill>
              <a:schemeClr val="accent5">
                <a:lumMod val="40000"/>
                <a:lumOff val="60000"/>
              </a:schemeClr>
            </a:solidFill>
            <a:miter lim="800000"/>
            <a:headEnd/>
            <a:tailEnd/>
          </a:ln>
        </p:spPr>
        <p:txBody>
          <a:bodyPr>
            <a:spAutoFit/>
          </a:bodyPr>
          <a:lstStyle/>
          <a:p>
            <a:pPr marL="457200" indent="-457200">
              <a:lnSpc>
                <a:spcPct val="150000"/>
              </a:lnSpc>
              <a:spcBef>
                <a:spcPct val="20000"/>
              </a:spcBef>
              <a:defRPr/>
            </a:pPr>
            <a:r>
              <a:rPr lang="zh-CN" altLang="en-US" sz="2000" b="1" dirty="0">
                <a:ea typeface="华文新魏" pitchFamily="2" charset="-122"/>
              </a:rPr>
              <a:t>文法</a:t>
            </a:r>
            <a:r>
              <a:rPr lang="en-US" altLang="zh-CN" sz="2000" b="1" dirty="0">
                <a:ea typeface="华文新魏" pitchFamily="2" charset="-122"/>
              </a:rPr>
              <a:t>G</a:t>
            </a:r>
          </a:p>
          <a:p>
            <a:pPr marL="457200" indent="-457200">
              <a:lnSpc>
                <a:spcPct val="150000"/>
              </a:lnSpc>
              <a:defRPr/>
            </a:pPr>
            <a:r>
              <a:rPr lang="en-US" altLang="zh-CN" sz="2000" b="1" i="1" dirty="0">
                <a:solidFill>
                  <a:schemeClr val="tx2"/>
                </a:solidFill>
                <a:latin typeface="Times New Roman" pitchFamily="18" charset="0"/>
                <a:ea typeface="华文新魏" pitchFamily="2" charset="-122"/>
                <a:cs typeface="Times New Roman" pitchFamily="18" charset="0"/>
              </a:rPr>
              <a:t>S</a:t>
            </a:r>
            <a:r>
              <a:rPr lang="en-US" altLang="zh-CN" sz="2000" b="1" i="1" dirty="0">
                <a:solidFill>
                  <a:schemeClr val="tx2"/>
                </a:solidFill>
                <a:latin typeface="Times New Roman" pitchFamily="18" charset="0"/>
                <a:ea typeface="华文新魏" pitchFamily="2" charset="-122"/>
                <a:cs typeface="Times New Roman" pitchFamily="18" charset="0"/>
                <a:sym typeface="Symbol" pitchFamily="18" charset="2"/>
              </a:rPr>
              <a:t>  E	</a:t>
            </a:r>
          </a:p>
          <a:p>
            <a:pPr marL="457200" indent="-457200">
              <a:lnSpc>
                <a:spcPct val="150000"/>
              </a:lnSpc>
              <a:defRPr/>
            </a:pPr>
            <a:r>
              <a:rPr lang="en-US" altLang="zh-CN" sz="2000" b="1" i="1" dirty="0">
                <a:solidFill>
                  <a:schemeClr val="tx2"/>
                </a:solidFill>
                <a:latin typeface="Times New Roman" pitchFamily="18" charset="0"/>
                <a:ea typeface="华文新魏" pitchFamily="2" charset="-122"/>
                <a:cs typeface="Times New Roman" pitchFamily="18" charset="0"/>
                <a:sym typeface="Symbol" pitchFamily="18" charset="2"/>
              </a:rPr>
              <a:t>E  </a:t>
            </a:r>
            <a:r>
              <a:rPr lang="en-US" altLang="zh-CN" sz="2000" b="1" i="1" dirty="0" err="1">
                <a:solidFill>
                  <a:schemeClr val="tx2"/>
                </a:solidFill>
                <a:latin typeface="Times New Roman" pitchFamily="18" charset="0"/>
                <a:ea typeface="华文新魏" pitchFamily="2" charset="-122"/>
                <a:cs typeface="Times New Roman" pitchFamily="18" charset="0"/>
                <a:sym typeface="Symbol" pitchFamily="18" charset="2"/>
              </a:rPr>
              <a:t>aA</a:t>
            </a:r>
            <a:r>
              <a:rPr lang="en-US" altLang="zh-CN" sz="2000" b="1" i="1" dirty="0">
                <a:solidFill>
                  <a:schemeClr val="tx2"/>
                </a:solidFill>
                <a:latin typeface="Times New Roman" pitchFamily="18" charset="0"/>
                <a:ea typeface="华文新魏" pitchFamily="2" charset="-122"/>
                <a:cs typeface="Times New Roman" pitchFamily="18" charset="0"/>
                <a:sym typeface="Symbol" pitchFamily="18" charset="2"/>
              </a:rPr>
              <a:t> | </a:t>
            </a:r>
            <a:r>
              <a:rPr lang="en-US" altLang="zh-CN" sz="2000" b="1" i="1" dirty="0" err="1">
                <a:solidFill>
                  <a:schemeClr val="tx2"/>
                </a:solidFill>
                <a:latin typeface="Times New Roman" pitchFamily="18" charset="0"/>
                <a:ea typeface="华文新魏" pitchFamily="2" charset="-122"/>
                <a:cs typeface="Times New Roman" pitchFamily="18" charset="0"/>
                <a:sym typeface="Symbol" pitchFamily="18" charset="2"/>
              </a:rPr>
              <a:t>bB</a:t>
            </a:r>
            <a:endParaRPr lang="en-US" altLang="zh-CN" sz="2000" b="1" i="1" dirty="0">
              <a:solidFill>
                <a:schemeClr val="tx2"/>
              </a:solidFill>
              <a:latin typeface="Times New Roman" pitchFamily="18" charset="0"/>
              <a:ea typeface="华文新魏" pitchFamily="2" charset="-122"/>
              <a:cs typeface="Times New Roman" pitchFamily="18" charset="0"/>
              <a:sym typeface="Symbol" pitchFamily="18" charset="2"/>
            </a:endParaRPr>
          </a:p>
          <a:p>
            <a:pPr marL="457200" indent="-457200">
              <a:lnSpc>
                <a:spcPct val="150000"/>
              </a:lnSpc>
              <a:defRPr/>
            </a:pPr>
            <a:r>
              <a:rPr lang="en-US" altLang="zh-CN" sz="2000" b="1" i="1" dirty="0">
                <a:solidFill>
                  <a:schemeClr val="tx2"/>
                </a:solidFill>
                <a:latin typeface="Times New Roman" pitchFamily="18" charset="0"/>
                <a:ea typeface="华文新魏" pitchFamily="2" charset="-122"/>
                <a:cs typeface="Times New Roman" pitchFamily="18" charset="0"/>
                <a:sym typeface="Symbol" pitchFamily="18" charset="2"/>
              </a:rPr>
              <a:t>A  </a:t>
            </a:r>
            <a:r>
              <a:rPr lang="en-US" altLang="zh-CN" sz="2000" b="1" i="1" dirty="0" err="1">
                <a:solidFill>
                  <a:schemeClr val="tx2"/>
                </a:solidFill>
                <a:latin typeface="Times New Roman" pitchFamily="18" charset="0"/>
                <a:ea typeface="华文新魏" pitchFamily="2" charset="-122"/>
                <a:cs typeface="Times New Roman" pitchFamily="18" charset="0"/>
                <a:sym typeface="Symbol" pitchFamily="18" charset="2"/>
              </a:rPr>
              <a:t>cA</a:t>
            </a:r>
            <a:r>
              <a:rPr lang="en-US" altLang="zh-CN" sz="2000" b="1" i="1" dirty="0">
                <a:solidFill>
                  <a:schemeClr val="tx2"/>
                </a:solidFill>
                <a:latin typeface="Times New Roman" pitchFamily="18" charset="0"/>
                <a:ea typeface="华文新魏" pitchFamily="2" charset="-122"/>
                <a:cs typeface="Times New Roman" pitchFamily="18" charset="0"/>
                <a:sym typeface="Symbol" pitchFamily="18" charset="2"/>
              </a:rPr>
              <a:t> | d</a:t>
            </a:r>
          </a:p>
          <a:p>
            <a:pPr marL="457200" indent="-457200">
              <a:lnSpc>
                <a:spcPct val="150000"/>
              </a:lnSpc>
              <a:defRPr/>
            </a:pPr>
            <a:r>
              <a:rPr lang="en-US" altLang="zh-CN" sz="2000" b="1" i="1" dirty="0">
                <a:solidFill>
                  <a:schemeClr val="tx2"/>
                </a:solidFill>
                <a:latin typeface="Times New Roman" pitchFamily="18" charset="0"/>
                <a:ea typeface="华文新魏" pitchFamily="2" charset="-122"/>
                <a:cs typeface="Times New Roman" pitchFamily="18" charset="0"/>
                <a:sym typeface="Symbol" pitchFamily="18" charset="2"/>
              </a:rPr>
              <a:t>B  </a:t>
            </a:r>
            <a:r>
              <a:rPr lang="en-US" altLang="zh-CN" sz="2000" b="1" i="1" dirty="0" err="1">
                <a:solidFill>
                  <a:schemeClr val="tx2"/>
                </a:solidFill>
                <a:latin typeface="Times New Roman" pitchFamily="18" charset="0"/>
                <a:ea typeface="华文新魏" pitchFamily="2" charset="-122"/>
                <a:cs typeface="Times New Roman" pitchFamily="18" charset="0"/>
                <a:sym typeface="Symbol" pitchFamily="18" charset="2"/>
              </a:rPr>
              <a:t>cB</a:t>
            </a:r>
            <a:r>
              <a:rPr lang="en-US" altLang="zh-CN" sz="2000" b="1" i="1" dirty="0">
                <a:solidFill>
                  <a:schemeClr val="tx2"/>
                </a:solidFill>
                <a:latin typeface="Times New Roman" pitchFamily="18" charset="0"/>
                <a:ea typeface="华文新魏" pitchFamily="2" charset="-122"/>
                <a:cs typeface="Times New Roman" pitchFamily="18" charset="0"/>
                <a:sym typeface="Symbol" pitchFamily="18" charset="2"/>
              </a:rPr>
              <a:t> | d</a:t>
            </a: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771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5900" y="1452563"/>
            <a:ext cx="8604250" cy="456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标题 1"/>
          <p:cNvSpPr>
            <a:spLocks noGrp="1"/>
          </p:cNvSpPr>
          <p:nvPr>
            <p:ph type="title"/>
          </p:nvPr>
        </p:nvSpPr>
        <p:spPr>
          <a:xfrm>
            <a:off x="838200" y="533400"/>
            <a:ext cx="7391400" cy="563563"/>
          </a:xfrm>
        </p:spPr>
        <p:txBody>
          <a:bodyPr>
            <a:normAutofit/>
          </a:bodyPr>
          <a:lstStyle/>
          <a:p>
            <a:r>
              <a:rPr lang="zh-CN" altLang="en-US" dirty="0" smtClean="0"/>
              <a:t>构造规范</a:t>
            </a:r>
            <a:r>
              <a:rPr lang="en-US" altLang="zh-CN" dirty="0" smtClean="0"/>
              <a:t>LR(0)</a:t>
            </a:r>
            <a:r>
              <a:rPr lang="zh-CN" altLang="en-US" dirty="0" smtClean="0"/>
              <a:t>项集族（</a:t>
            </a:r>
            <a:r>
              <a:rPr lang="en-US" altLang="zh-CN" dirty="0" smtClean="0"/>
              <a:t>NFA</a:t>
            </a:r>
            <a:r>
              <a:rPr lang="zh-CN" altLang="en-US" dirty="0" smtClean="0"/>
              <a:t>→</a:t>
            </a:r>
            <a:r>
              <a:rPr lang="en-US" altLang="zh-CN" dirty="0" smtClean="0"/>
              <a:t>DFA</a:t>
            </a:r>
            <a:r>
              <a:rPr lang="zh-CN" altLang="en-US" dirty="0" smtClean="0"/>
              <a:t>子集法）</a:t>
            </a:r>
          </a:p>
        </p:txBody>
      </p:sp>
    </p:spTree>
    <p:extLst>
      <p:ext uri="{BB962C8B-B14F-4D97-AF65-F5344CB8AC3E}">
        <p14:creationId xmlns:p14="http://schemas.microsoft.com/office/powerpoint/2010/main" val="11640473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页脚占位符 4"/>
          <p:cNvSpPr>
            <a:spLocks noGrp="1"/>
          </p:cNvSpPr>
          <p:nvPr>
            <p:ph type="ftr" sz="quarter" idx="4294967295"/>
          </p:nvPr>
        </p:nvSpPr>
        <p:spPr>
          <a:xfrm>
            <a:off x="3124200" y="6245225"/>
            <a:ext cx="2895600" cy="476250"/>
          </a:xfrm>
          <a:prstGeom prst="rect">
            <a:avLst/>
          </a:prstGeom>
        </p:spPr>
        <p:txBody>
          <a:bodyPr/>
          <a:lstStyle/>
          <a:p>
            <a:r>
              <a:rPr lang="en-US" altLang="zh-CN"/>
              <a:t>第三章 词法分析</a:t>
            </a:r>
          </a:p>
        </p:txBody>
      </p:sp>
      <p:sp>
        <p:nvSpPr>
          <p:cNvPr id="776194" name="Rectangle 2"/>
          <p:cNvSpPr>
            <a:spLocks noGrp="1" noChangeArrowheads="1"/>
          </p:cNvSpPr>
          <p:nvPr>
            <p:ph type="title"/>
          </p:nvPr>
        </p:nvSpPr>
        <p:spPr/>
        <p:txBody>
          <a:bodyPr/>
          <a:lstStyle/>
          <a:p>
            <a:r>
              <a:rPr lang="zh-CN" altLang="en-US" dirty="0"/>
              <a:t>构造</a:t>
            </a:r>
            <a:r>
              <a:rPr lang="en-US" altLang="zh-CN" dirty="0"/>
              <a:t>SLR</a:t>
            </a:r>
            <a:r>
              <a:rPr lang="zh-CN" altLang="en-US" dirty="0"/>
              <a:t>语法分析表</a:t>
            </a:r>
          </a:p>
        </p:txBody>
      </p:sp>
      <p:pic>
        <p:nvPicPr>
          <p:cNvPr id="776197"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188" y="1700213"/>
            <a:ext cx="8064500" cy="19446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76198"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188" y="3716338"/>
            <a:ext cx="8064500" cy="21605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68510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标题 1"/>
          <p:cNvSpPr>
            <a:spLocks noGrp="1"/>
          </p:cNvSpPr>
          <p:nvPr>
            <p:ph type="title"/>
          </p:nvPr>
        </p:nvSpPr>
        <p:spPr/>
        <p:txBody>
          <a:bodyPr/>
          <a:lstStyle/>
          <a:p>
            <a:r>
              <a:rPr lang="zh-CN" altLang="en-US" dirty="0" smtClean="0"/>
              <a:t>构造</a:t>
            </a:r>
            <a:r>
              <a:rPr lang="en-US" altLang="zh-CN" dirty="0" smtClean="0"/>
              <a:t>SLR</a:t>
            </a:r>
            <a:r>
              <a:rPr lang="zh-CN" altLang="en-US" dirty="0" smtClean="0"/>
              <a:t>语法分析表</a:t>
            </a:r>
          </a:p>
        </p:txBody>
      </p:sp>
      <p:sp>
        <p:nvSpPr>
          <p:cNvPr id="51203" name="内容占位符 3"/>
          <p:cNvSpPr>
            <a:spLocks noGrp="1"/>
          </p:cNvSpPr>
          <p:nvPr>
            <p:ph idx="1"/>
          </p:nvPr>
        </p:nvSpPr>
        <p:spPr/>
        <p:txBody>
          <a:bodyPr/>
          <a:lstStyle/>
          <a:p>
            <a:endParaRPr lang="zh-CN" altLang="en-US" smtClean="0"/>
          </a:p>
        </p:txBody>
      </p:sp>
      <p:pic>
        <p:nvPicPr>
          <p:cNvPr id="5120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990600"/>
            <a:ext cx="9018588" cy="544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2226" name="标题 4"/>
          <p:cNvSpPr>
            <a:spLocks noGrp="1"/>
          </p:cNvSpPr>
          <p:nvPr>
            <p:ph type="title"/>
          </p:nvPr>
        </p:nvSpPr>
        <p:spPr>
          <a:xfrm>
            <a:off x="4800600" y="76200"/>
            <a:ext cx="3733800" cy="563563"/>
          </a:xfrm>
        </p:spPr>
        <p:txBody>
          <a:bodyPr/>
          <a:lstStyle/>
          <a:p>
            <a:pPr algn="r"/>
            <a:r>
              <a:rPr lang="zh-CN" altLang="en-US" u="sng" smtClean="0"/>
              <a:t>例</a:t>
            </a:r>
            <a:r>
              <a:rPr lang="en-US" altLang="zh-CN" u="sng" smtClean="0"/>
              <a:t>……</a:t>
            </a:r>
            <a:r>
              <a:rPr lang="zh-CN" altLang="en-US" u="sng" smtClean="0"/>
              <a:t>构造</a:t>
            </a:r>
            <a:r>
              <a:rPr lang="en-US" altLang="zh-CN" u="sng" smtClean="0"/>
              <a:t>SLR</a:t>
            </a:r>
            <a:r>
              <a:rPr lang="zh-CN" altLang="en-US" u="sng" smtClean="0"/>
              <a:t>分析表</a:t>
            </a:r>
          </a:p>
        </p:txBody>
      </p:sp>
      <p:graphicFrame>
        <p:nvGraphicFramePr>
          <p:cNvPr id="8" name="Group 3"/>
          <p:cNvGraphicFramePr>
            <a:graphicFrameLocks noGrp="1"/>
          </p:cNvGraphicFramePr>
          <p:nvPr>
            <p:extLst>
              <p:ext uri="{D42A27DB-BD31-4B8C-83A1-F6EECF244321}">
                <p14:modId xmlns:p14="http://schemas.microsoft.com/office/powerpoint/2010/main" val="2480762989"/>
              </p:ext>
            </p:extLst>
          </p:nvPr>
        </p:nvGraphicFramePr>
        <p:xfrm>
          <a:off x="4572000" y="1600200"/>
          <a:ext cx="4496118" cy="5022850"/>
        </p:xfrm>
        <a:graphic>
          <a:graphicData uri="http://schemas.openxmlformats.org/drawingml/2006/table">
            <a:tbl>
              <a:tblPr/>
              <a:tblGrid>
                <a:gridCol w="639763"/>
                <a:gridCol w="414337"/>
                <a:gridCol w="415925"/>
                <a:gridCol w="414338"/>
                <a:gridCol w="414337"/>
                <a:gridCol w="508000"/>
                <a:gridCol w="516255"/>
                <a:gridCol w="368300"/>
                <a:gridCol w="368300"/>
                <a:gridCol w="436563"/>
              </a:tblGrid>
              <a:tr h="358775">
                <a:tc rowSpan="2">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r>
                        <a:rPr kumimoji="1" lang="zh-CN" altLang="en-US" sz="1600" b="0" i="0" u="none" strike="noStrike" cap="none" normalizeH="0" baseline="0" dirty="0" smtClean="0">
                          <a:ln>
                            <a:noFill/>
                          </a:ln>
                          <a:solidFill>
                            <a:schemeClr val="tx1"/>
                          </a:solidFill>
                          <a:effectLst/>
                          <a:latin typeface="Times New Roman" pitchFamily="18" charset="0"/>
                          <a:ea typeface="宋体" charset="-122"/>
                        </a:rPr>
                        <a:t>状态</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gridSpan="6">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r>
                        <a:rPr kumimoji="1" lang="en-US" altLang="zh-CN" sz="1600" b="0" i="1" u="none" strike="noStrike" cap="none" normalizeH="0" baseline="0" smtClean="0">
                          <a:ln>
                            <a:noFill/>
                          </a:ln>
                          <a:solidFill>
                            <a:schemeClr val="tx1"/>
                          </a:solidFill>
                          <a:effectLst/>
                          <a:latin typeface="Times New Roman" pitchFamily="18" charset="0"/>
                          <a:ea typeface="宋体" charset="-122"/>
                        </a:rPr>
                        <a:t>ACTION</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3">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r>
                        <a:rPr kumimoji="1" lang="en-US" altLang="zh-CN" sz="1600" b="0" i="1" u="none" strike="noStrike" cap="none" normalizeH="0" baseline="0" smtClean="0">
                          <a:ln>
                            <a:noFill/>
                          </a:ln>
                          <a:solidFill>
                            <a:schemeClr val="tx1"/>
                          </a:solidFill>
                          <a:effectLst/>
                          <a:latin typeface="Times New Roman" pitchFamily="18" charset="0"/>
                          <a:ea typeface="宋体" charset="-122"/>
                        </a:rPr>
                        <a:t>GOTO</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zh-CN" altLang="en-US"/>
                    </a:p>
                  </a:txBody>
                  <a:tcPr/>
                </a:tc>
                <a:tc hMerge="1">
                  <a:txBody>
                    <a:bodyPr/>
                    <a:lstStyle/>
                    <a:p>
                      <a:endParaRPr lang="zh-CN" altLang="en-US"/>
                    </a:p>
                  </a:txBody>
                  <a:tcPr/>
                </a:tc>
              </a:tr>
              <a:tr h="358775">
                <a:tc vMerge="1">
                  <a:txBody>
                    <a:bodyPr/>
                    <a:lstStyle/>
                    <a:p>
                      <a:endParaRPr lang="zh-CN" altLang="en-US"/>
                    </a:p>
                  </a:txBody>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r>
                        <a:rPr kumimoji="1" lang="en-US" altLang="zh-CN" sz="1600" b="1" i="0" u="none" strike="noStrike" cap="none" normalizeH="0" baseline="0" smtClean="0">
                          <a:ln>
                            <a:noFill/>
                          </a:ln>
                          <a:solidFill>
                            <a:schemeClr val="tx1"/>
                          </a:solidFill>
                          <a:effectLst/>
                          <a:latin typeface="Times New Roman" pitchFamily="18" charset="0"/>
                          <a:ea typeface="宋体" charset="-122"/>
                        </a:rPr>
                        <a:t>id</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r>
                        <a:rPr kumimoji="1" lang="en-US" altLang="zh-CN" sz="1600" b="1" i="0" u="none" strike="noStrike" cap="none" normalizeH="0" baseline="0" smtClean="0">
                          <a:ln>
                            <a:noFill/>
                          </a:ln>
                          <a:solidFill>
                            <a:schemeClr val="tx1"/>
                          </a:solidFill>
                          <a:effectLst/>
                          <a:latin typeface="Times New Roman" pitchFamily="18" charset="0"/>
                          <a:ea typeface="宋体" charset="-122"/>
                        </a:rPr>
                        <a:t>+</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r>
                        <a:rPr kumimoji="1" lang="en-US" altLang="zh-CN" sz="1600" b="1" i="0" u="none" strike="noStrike" cap="none" normalizeH="0" baseline="0" smtClean="0">
                          <a:ln>
                            <a:noFill/>
                          </a:ln>
                          <a:solidFill>
                            <a:schemeClr val="tx1"/>
                          </a:solidFill>
                          <a:effectLst/>
                          <a:latin typeface="Times New Roman" pitchFamily="18" charset="0"/>
                          <a:ea typeface="宋体" charset="-122"/>
                        </a:rPr>
                        <a:t>*</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r>
                        <a:rPr kumimoji="1" lang="en-US" altLang="zh-CN" sz="1600" b="1" i="0" u="none" strike="noStrike" cap="none" normalizeH="0" baseline="0" smtClean="0">
                          <a:ln>
                            <a:noFill/>
                          </a:ln>
                          <a:solidFill>
                            <a:schemeClr val="tx1"/>
                          </a:solidFill>
                          <a:effectLst/>
                          <a:latin typeface="Times New Roman" pitchFamily="18" charset="0"/>
                          <a:ea typeface="宋体" charset="-122"/>
                        </a:rPr>
                        <a:t>(</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r>
                        <a:rPr kumimoji="1" lang="en-US" altLang="zh-CN" sz="1600" b="1" i="0" u="none" strike="noStrike" cap="none" normalizeH="0" baseline="0" smtClean="0">
                          <a:ln>
                            <a:noFill/>
                          </a:ln>
                          <a:solidFill>
                            <a:schemeClr val="tx1"/>
                          </a:solidFill>
                          <a:effectLst/>
                          <a:latin typeface="Times New Roman" pitchFamily="18" charset="0"/>
                          <a:ea typeface="宋体" charset="-122"/>
                        </a:rPr>
                        <a:t>)</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r>
                        <a:rPr kumimoji="1" lang="en-US" altLang="zh-CN" sz="1600" b="1" i="0" u="none" strike="noStrike" cap="none" normalizeH="0" baseline="0" smtClean="0">
                          <a:ln>
                            <a:noFill/>
                          </a:ln>
                          <a:solidFill>
                            <a:schemeClr val="tx1"/>
                          </a:solidFill>
                          <a:effectLst/>
                          <a:latin typeface="Times New Roman" pitchFamily="18" charset="0"/>
                          <a:ea typeface="宋体" charset="-122"/>
                        </a:rPr>
                        <a:t>$</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r>
                        <a:rPr kumimoji="1" lang="en-US" altLang="zh-CN" sz="1600" b="1" i="0" u="none" strike="noStrike" cap="none" normalizeH="0" baseline="0" smtClean="0">
                          <a:ln>
                            <a:noFill/>
                          </a:ln>
                          <a:solidFill>
                            <a:schemeClr val="tx1"/>
                          </a:solidFill>
                          <a:effectLst/>
                          <a:latin typeface="Times New Roman" pitchFamily="18" charset="0"/>
                          <a:ea typeface="宋体" charset="-122"/>
                        </a:rPr>
                        <a:t>E</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r>
                        <a:rPr kumimoji="1" lang="en-US" altLang="zh-CN" sz="1600" b="1" i="0" u="none" strike="noStrike" cap="none" normalizeH="0" baseline="0" smtClean="0">
                          <a:ln>
                            <a:noFill/>
                          </a:ln>
                          <a:solidFill>
                            <a:schemeClr val="tx1"/>
                          </a:solidFill>
                          <a:effectLst/>
                          <a:latin typeface="Times New Roman" pitchFamily="18" charset="0"/>
                          <a:ea typeface="宋体" charset="-122"/>
                        </a:rPr>
                        <a:t>T</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r>
                        <a:rPr kumimoji="1" lang="en-US" altLang="zh-CN" sz="1600" b="1" i="0" u="none" strike="noStrike" cap="none" normalizeH="0" baseline="0" smtClean="0">
                          <a:ln>
                            <a:noFill/>
                          </a:ln>
                          <a:solidFill>
                            <a:schemeClr val="tx1"/>
                          </a:solidFill>
                          <a:effectLst/>
                          <a:latin typeface="Times New Roman" pitchFamily="18" charset="0"/>
                          <a:ea typeface="宋体" charset="-122"/>
                        </a:rPr>
                        <a:t>F</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358775">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r>
                        <a:rPr kumimoji="1" lang="en-US" altLang="zh-CN" sz="1600" b="0" i="0" u="none" strike="noStrike" cap="none" normalizeH="0" baseline="0" smtClean="0">
                          <a:ln>
                            <a:noFill/>
                          </a:ln>
                          <a:solidFill>
                            <a:schemeClr val="tx1"/>
                          </a:solidFill>
                          <a:effectLst/>
                          <a:latin typeface="Times New Roman" pitchFamily="18" charset="0"/>
                          <a:ea typeface="宋体" charset="-122"/>
                        </a:rPr>
                        <a:t>0</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r>
                        <a:rPr kumimoji="1" lang="en-US" altLang="zh-CN" sz="1600" b="0" i="0" u="none" strike="noStrike" cap="none" normalizeH="0" baseline="0" smtClean="0">
                          <a:ln>
                            <a:noFill/>
                          </a:ln>
                          <a:solidFill>
                            <a:schemeClr val="tx1"/>
                          </a:solidFill>
                          <a:effectLst/>
                          <a:latin typeface="Times New Roman" pitchFamily="18" charset="0"/>
                          <a:ea typeface="宋体" charset="-122"/>
                        </a:rPr>
                        <a:t>s5</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endParaRPr kumimoji="1" lang="zh-CN" altLang="zh-CN" sz="1600" b="0" i="0" u="none" strike="noStrike" cap="none" normalizeH="0" baseline="0" smtClean="0">
                        <a:ln>
                          <a:noFill/>
                        </a:ln>
                        <a:solidFill>
                          <a:schemeClr val="tx1"/>
                        </a:solidFill>
                        <a:effectLst/>
                        <a:latin typeface="Times New Roman" pitchFamily="18" charset="0"/>
                        <a:ea typeface="宋体"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endParaRPr kumimoji="1" lang="zh-CN" altLang="zh-CN" sz="1600" b="0" i="0" u="none" strike="noStrike" cap="none" normalizeH="0" baseline="0" smtClean="0">
                        <a:ln>
                          <a:noFill/>
                        </a:ln>
                        <a:solidFill>
                          <a:schemeClr val="tx1"/>
                        </a:solidFill>
                        <a:effectLst/>
                        <a:latin typeface="Times New Roman" pitchFamily="18" charset="0"/>
                        <a:ea typeface="宋体"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r>
                        <a:rPr kumimoji="1" lang="en-US" altLang="zh-CN" sz="1600" b="0" i="0" u="none" strike="noStrike" cap="none" normalizeH="0" baseline="0" smtClean="0">
                          <a:ln>
                            <a:noFill/>
                          </a:ln>
                          <a:solidFill>
                            <a:schemeClr val="tx1"/>
                          </a:solidFill>
                          <a:effectLst/>
                          <a:latin typeface="Times New Roman" pitchFamily="18" charset="0"/>
                          <a:ea typeface="宋体" charset="-122"/>
                        </a:rPr>
                        <a:t>s4</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endParaRPr kumimoji="1" lang="zh-CN" altLang="zh-CN" sz="1600" b="0" i="0" u="none" strike="noStrike" cap="none" normalizeH="0" baseline="0" smtClean="0">
                        <a:ln>
                          <a:noFill/>
                        </a:ln>
                        <a:solidFill>
                          <a:schemeClr val="tx1"/>
                        </a:solidFill>
                        <a:effectLst/>
                        <a:latin typeface="Times New Roman" pitchFamily="18" charset="0"/>
                        <a:ea typeface="宋体"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endParaRPr kumimoji="1" lang="zh-CN" altLang="zh-CN" sz="1600" b="0" i="0" u="none" strike="noStrike" cap="none" normalizeH="0" baseline="0" smtClean="0">
                        <a:ln>
                          <a:noFill/>
                        </a:ln>
                        <a:solidFill>
                          <a:schemeClr val="tx1"/>
                        </a:solidFill>
                        <a:effectLst/>
                        <a:latin typeface="Times New Roman" pitchFamily="18" charset="0"/>
                        <a:ea typeface="宋体"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r>
                        <a:rPr kumimoji="1" lang="en-US" altLang="zh-CN" sz="1600" b="0" i="0" u="none" strike="noStrike" cap="none" normalizeH="0" baseline="0" smtClean="0">
                          <a:ln>
                            <a:noFill/>
                          </a:ln>
                          <a:solidFill>
                            <a:schemeClr val="tx1"/>
                          </a:solidFill>
                          <a:effectLst/>
                          <a:latin typeface="Times New Roman" pitchFamily="18" charset="0"/>
                          <a:ea typeface="宋体" charset="-122"/>
                        </a:rPr>
                        <a:t>1</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r>
                        <a:rPr kumimoji="1" lang="en-US" altLang="zh-CN" sz="1600" b="0" i="0" u="none" strike="noStrike" cap="none" normalizeH="0" baseline="0" smtClean="0">
                          <a:ln>
                            <a:noFill/>
                          </a:ln>
                          <a:solidFill>
                            <a:schemeClr val="tx1"/>
                          </a:solidFill>
                          <a:effectLst/>
                          <a:latin typeface="Times New Roman" pitchFamily="18" charset="0"/>
                          <a:ea typeface="宋体" charset="-122"/>
                        </a:rPr>
                        <a:t>2</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r>
                        <a:rPr kumimoji="1" lang="en-US" altLang="zh-CN" sz="1600" b="0" i="0" u="none" strike="noStrike" cap="none" normalizeH="0" baseline="0" smtClean="0">
                          <a:ln>
                            <a:noFill/>
                          </a:ln>
                          <a:solidFill>
                            <a:schemeClr val="tx1"/>
                          </a:solidFill>
                          <a:effectLst/>
                          <a:latin typeface="Times New Roman" pitchFamily="18" charset="0"/>
                          <a:ea typeface="宋体" charset="-122"/>
                        </a:rPr>
                        <a:t>3</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358775">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r>
                        <a:rPr kumimoji="1" lang="en-US" altLang="zh-CN" sz="1600" b="0" i="0" u="none" strike="noStrike" cap="none" normalizeH="0" baseline="0" smtClean="0">
                          <a:ln>
                            <a:noFill/>
                          </a:ln>
                          <a:solidFill>
                            <a:schemeClr val="tx1"/>
                          </a:solidFill>
                          <a:effectLst/>
                          <a:latin typeface="Times New Roman" pitchFamily="18" charset="0"/>
                          <a:ea typeface="宋体" charset="-122"/>
                        </a:rPr>
                        <a:t>1</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endParaRPr kumimoji="1" lang="zh-CN" altLang="zh-CN" sz="1600" b="0" i="0" u="none" strike="noStrike" cap="none" normalizeH="0" baseline="0" smtClean="0">
                        <a:ln>
                          <a:noFill/>
                        </a:ln>
                        <a:solidFill>
                          <a:schemeClr val="tx1"/>
                        </a:solidFill>
                        <a:effectLst/>
                        <a:latin typeface="Times New Roman" pitchFamily="18" charset="0"/>
                        <a:ea typeface="宋体"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r>
                        <a:rPr kumimoji="1" lang="en-US" altLang="zh-CN" sz="1600" b="0" i="0" u="none" strike="noStrike" cap="none" normalizeH="0" baseline="0" smtClean="0">
                          <a:ln>
                            <a:noFill/>
                          </a:ln>
                          <a:solidFill>
                            <a:schemeClr val="tx1"/>
                          </a:solidFill>
                          <a:effectLst/>
                          <a:latin typeface="Times New Roman" pitchFamily="18" charset="0"/>
                          <a:ea typeface="宋体" charset="-122"/>
                        </a:rPr>
                        <a:t>s6</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endParaRPr kumimoji="1" lang="zh-CN" altLang="zh-CN" sz="1600" b="0" i="0" u="none" strike="noStrike" cap="none" normalizeH="0" baseline="0" smtClean="0">
                        <a:ln>
                          <a:noFill/>
                        </a:ln>
                        <a:solidFill>
                          <a:schemeClr val="tx1"/>
                        </a:solidFill>
                        <a:effectLst/>
                        <a:latin typeface="Times New Roman" pitchFamily="18" charset="0"/>
                        <a:ea typeface="宋体"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endParaRPr kumimoji="1" lang="zh-CN" altLang="zh-CN" sz="1600" b="0" i="0" u="none" strike="noStrike" cap="none" normalizeH="0" baseline="0" smtClean="0">
                        <a:ln>
                          <a:noFill/>
                        </a:ln>
                        <a:solidFill>
                          <a:schemeClr val="tx1"/>
                        </a:solidFill>
                        <a:effectLst/>
                        <a:latin typeface="Times New Roman" pitchFamily="18" charset="0"/>
                        <a:ea typeface="宋体"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endParaRPr kumimoji="1" lang="zh-CN" altLang="zh-CN" sz="1600" b="0" i="0" u="none" strike="noStrike" cap="none" normalizeH="0" baseline="0" smtClean="0">
                        <a:ln>
                          <a:noFill/>
                        </a:ln>
                        <a:solidFill>
                          <a:schemeClr val="tx1"/>
                        </a:solidFill>
                        <a:effectLst/>
                        <a:latin typeface="Times New Roman" pitchFamily="18" charset="0"/>
                        <a:ea typeface="宋体"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r>
                        <a:rPr kumimoji="1" lang="en-US" altLang="zh-CN" sz="1600" b="1" i="0" u="none" strike="noStrike" cap="none" normalizeH="0" baseline="0" smtClean="0">
                          <a:ln>
                            <a:noFill/>
                          </a:ln>
                          <a:solidFill>
                            <a:schemeClr val="tx1"/>
                          </a:solidFill>
                          <a:effectLst/>
                          <a:latin typeface="Times New Roman" pitchFamily="18" charset="0"/>
                          <a:ea typeface="宋体" charset="-122"/>
                        </a:rPr>
                        <a:t>acc</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endParaRPr kumimoji="1" lang="zh-CN" altLang="zh-CN" sz="1600" b="0" i="0" u="none" strike="noStrike" cap="none" normalizeH="0" baseline="0" smtClean="0">
                        <a:ln>
                          <a:noFill/>
                        </a:ln>
                        <a:solidFill>
                          <a:schemeClr val="tx1"/>
                        </a:solidFill>
                        <a:effectLst/>
                        <a:latin typeface="Times New Roman" pitchFamily="18" charset="0"/>
                        <a:ea typeface="宋体"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endParaRPr kumimoji="1" lang="zh-CN" altLang="zh-CN" sz="1600" b="0" i="0" u="none" strike="noStrike" cap="none" normalizeH="0" baseline="0" smtClean="0">
                        <a:ln>
                          <a:noFill/>
                        </a:ln>
                        <a:solidFill>
                          <a:schemeClr val="tx1"/>
                        </a:solidFill>
                        <a:effectLst/>
                        <a:latin typeface="Times New Roman" pitchFamily="18" charset="0"/>
                        <a:ea typeface="宋体"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endParaRPr kumimoji="1" lang="zh-CN" altLang="zh-CN" sz="1600" b="0" i="0" u="none" strike="noStrike" cap="none" normalizeH="0" baseline="0" smtClean="0">
                        <a:ln>
                          <a:noFill/>
                        </a:ln>
                        <a:solidFill>
                          <a:schemeClr val="tx1"/>
                        </a:solidFill>
                        <a:effectLst/>
                        <a:latin typeface="Times New Roman" pitchFamily="18" charset="0"/>
                        <a:ea typeface="宋体" charset="-122"/>
                      </a:endParaRP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358775">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r>
                        <a:rPr kumimoji="1" lang="en-US" altLang="zh-CN" sz="1600" b="0" i="0" u="none" strike="noStrike" cap="none" normalizeH="0" baseline="0" smtClean="0">
                          <a:ln>
                            <a:noFill/>
                          </a:ln>
                          <a:solidFill>
                            <a:schemeClr val="tx1"/>
                          </a:solidFill>
                          <a:effectLst/>
                          <a:latin typeface="Times New Roman" pitchFamily="18" charset="0"/>
                          <a:ea typeface="宋体" charset="-122"/>
                        </a:rPr>
                        <a:t>2</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endParaRPr kumimoji="1" lang="zh-CN" altLang="zh-CN" sz="1600" b="0" i="0" u="none" strike="noStrike" cap="none" normalizeH="0" baseline="0" smtClean="0">
                        <a:ln>
                          <a:noFill/>
                        </a:ln>
                        <a:solidFill>
                          <a:schemeClr val="tx1"/>
                        </a:solidFill>
                        <a:effectLst/>
                        <a:latin typeface="Times New Roman" pitchFamily="18" charset="0"/>
                        <a:ea typeface="宋体"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r>
                        <a:rPr kumimoji="1" lang="en-US" altLang="zh-CN" sz="1600" b="0" i="0" u="none" strike="noStrike" cap="none" normalizeH="0" baseline="0" smtClean="0">
                          <a:ln>
                            <a:noFill/>
                          </a:ln>
                          <a:solidFill>
                            <a:schemeClr val="tx1"/>
                          </a:solidFill>
                          <a:effectLst/>
                          <a:latin typeface="Times New Roman" pitchFamily="18" charset="0"/>
                          <a:ea typeface="宋体" charset="-122"/>
                        </a:rPr>
                        <a:t>r2</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r>
                        <a:rPr kumimoji="1" lang="en-US" altLang="zh-CN" sz="1600" b="0" i="0" u="none" strike="noStrike" cap="none" normalizeH="0" baseline="0" smtClean="0">
                          <a:ln>
                            <a:noFill/>
                          </a:ln>
                          <a:solidFill>
                            <a:schemeClr val="tx1"/>
                          </a:solidFill>
                          <a:effectLst/>
                          <a:latin typeface="Times New Roman" pitchFamily="18" charset="0"/>
                          <a:ea typeface="宋体" charset="-122"/>
                        </a:rPr>
                        <a:t>s7</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endParaRPr kumimoji="1" lang="zh-CN" altLang="zh-CN" sz="1600" b="0" i="0" u="none" strike="noStrike" cap="none" normalizeH="0" baseline="0" smtClean="0">
                        <a:ln>
                          <a:noFill/>
                        </a:ln>
                        <a:solidFill>
                          <a:schemeClr val="tx1"/>
                        </a:solidFill>
                        <a:effectLst/>
                        <a:latin typeface="Times New Roman" pitchFamily="18" charset="0"/>
                        <a:ea typeface="宋体"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r>
                        <a:rPr kumimoji="1" lang="en-US" altLang="zh-CN" sz="1600" b="0" i="0" u="none" strike="noStrike" cap="none" normalizeH="0" baseline="0" smtClean="0">
                          <a:ln>
                            <a:noFill/>
                          </a:ln>
                          <a:solidFill>
                            <a:schemeClr val="tx1"/>
                          </a:solidFill>
                          <a:effectLst/>
                          <a:latin typeface="Times New Roman" pitchFamily="18" charset="0"/>
                          <a:ea typeface="宋体" charset="-122"/>
                        </a:rPr>
                        <a:t>r2</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r>
                        <a:rPr kumimoji="1" lang="en-US" altLang="zh-CN" sz="1600" b="0" i="0" u="none" strike="noStrike" cap="none" normalizeH="0" baseline="0" smtClean="0">
                          <a:ln>
                            <a:noFill/>
                          </a:ln>
                          <a:solidFill>
                            <a:schemeClr val="tx1"/>
                          </a:solidFill>
                          <a:effectLst/>
                          <a:latin typeface="Times New Roman" pitchFamily="18" charset="0"/>
                          <a:ea typeface="宋体" charset="-122"/>
                        </a:rPr>
                        <a:t>r2</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endParaRPr kumimoji="1" lang="zh-CN" altLang="zh-CN" sz="1600" b="0" i="0" u="none" strike="noStrike" cap="none" normalizeH="0" baseline="0" smtClean="0">
                        <a:ln>
                          <a:noFill/>
                        </a:ln>
                        <a:solidFill>
                          <a:schemeClr val="tx1"/>
                        </a:solidFill>
                        <a:effectLst/>
                        <a:latin typeface="Times New Roman" pitchFamily="18" charset="0"/>
                        <a:ea typeface="宋体"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endParaRPr kumimoji="1" lang="zh-CN" altLang="zh-CN" sz="1600" b="0" i="0" u="none" strike="noStrike" cap="none" normalizeH="0" baseline="0" smtClean="0">
                        <a:ln>
                          <a:noFill/>
                        </a:ln>
                        <a:solidFill>
                          <a:schemeClr val="tx1"/>
                        </a:solidFill>
                        <a:effectLst/>
                        <a:latin typeface="Times New Roman" pitchFamily="18" charset="0"/>
                        <a:ea typeface="宋体"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endParaRPr kumimoji="1" lang="zh-CN" altLang="zh-CN" sz="1600" b="0" i="0" u="none" strike="noStrike" cap="none" normalizeH="0" baseline="0" smtClean="0">
                        <a:ln>
                          <a:noFill/>
                        </a:ln>
                        <a:solidFill>
                          <a:schemeClr val="tx1"/>
                        </a:solidFill>
                        <a:effectLst/>
                        <a:latin typeface="Times New Roman" pitchFamily="18" charset="0"/>
                        <a:ea typeface="宋体" charset="-122"/>
                      </a:endParaRP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358775">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r>
                        <a:rPr kumimoji="1" lang="en-US" altLang="zh-CN" sz="1600" b="0" i="0" u="none" strike="noStrike" cap="none" normalizeH="0" baseline="0" smtClean="0">
                          <a:ln>
                            <a:noFill/>
                          </a:ln>
                          <a:solidFill>
                            <a:schemeClr val="tx1"/>
                          </a:solidFill>
                          <a:effectLst/>
                          <a:latin typeface="Times New Roman" pitchFamily="18" charset="0"/>
                          <a:ea typeface="宋体" charset="-122"/>
                        </a:rPr>
                        <a:t>3</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endParaRPr kumimoji="1" lang="zh-CN" altLang="zh-CN" sz="1600" b="0" i="0" u="none" strike="noStrike" cap="none" normalizeH="0" baseline="0" smtClean="0">
                        <a:ln>
                          <a:noFill/>
                        </a:ln>
                        <a:solidFill>
                          <a:schemeClr val="tx1"/>
                        </a:solidFill>
                        <a:effectLst/>
                        <a:latin typeface="Times New Roman" pitchFamily="18" charset="0"/>
                        <a:ea typeface="宋体"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r>
                        <a:rPr kumimoji="1" lang="en-US" altLang="zh-CN" sz="1600" b="0" i="0" u="none" strike="noStrike" cap="none" normalizeH="0" baseline="0" smtClean="0">
                          <a:ln>
                            <a:noFill/>
                          </a:ln>
                          <a:solidFill>
                            <a:schemeClr val="tx1"/>
                          </a:solidFill>
                          <a:effectLst/>
                          <a:latin typeface="Times New Roman" pitchFamily="18" charset="0"/>
                          <a:ea typeface="宋体" charset="-122"/>
                        </a:rPr>
                        <a:t>r4</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r>
                        <a:rPr kumimoji="1" lang="en-US" altLang="zh-CN" sz="1600" b="0" i="0" u="none" strike="noStrike" cap="none" normalizeH="0" baseline="0" smtClean="0">
                          <a:ln>
                            <a:noFill/>
                          </a:ln>
                          <a:solidFill>
                            <a:schemeClr val="tx1"/>
                          </a:solidFill>
                          <a:effectLst/>
                          <a:latin typeface="Times New Roman" pitchFamily="18" charset="0"/>
                          <a:ea typeface="宋体" charset="-122"/>
                        </a:rPr>
                        <a:t>r4</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endParaRPr kumimoji="1" lang="zh-CN" altLang="zh-CN" sz="1600" b="0" i="0" u="none" strike="noStrike" cap="none" normalizeH="0" baseline="0" dirty="0" smtClean="0">
                        <a:ln>
                          <a:noFill/>
                        </a:ln>
                        <a:solidFill>
                          <a:schemeClr val="tx1"/>
                        </a:solidFill>
                        <a:effectLst/>
                        <a:latin typeface="Times New Roman" pitchFamily="18" charset="0"/>
                        <a:ea typeface="宋体"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r>
                        <a:rPr kumimoji="1" lang="en-US" altLang="zh-CN" sz="1600" b="0" i="0" u="none" strike="noStrike" cap="none" normalizeH="0" baseline="0" smtClean="0">
                          <a:ln>
                            <a:noFill/>
                          </a:ln>
                          <a:solidFill>
                            <a:schemeClr val="tx1"/>
                          </a:solidFill>
                          <a:effectLst/>
                          <a:latin typeface="Times New Roman" pitchFamily="18" charset="0"/>
                          <a:ea typeface="宋体" charset="-122"/>
                        </a:rPr>
                        <a:t>r4</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r>
                        <a:rPr kumimoji="1" lang="en-US" altLang="zh-CN" sz="1600" b="0" i="0" u="none" strike="noStrike" cap="none" normalizeH="0" baseline="0" smtClean="0">
                          <a:ln>
                            <a:noFill/>
                          </a:ln>
                          <a:solidFill>
                            <a:schemeClr val="tx1"/>
                          </a:solidFill>
                          <a:effectLst/>
                          <a:latin typeface="Times New Roman" pitchFamily="18" charset="0"/>
                          <a:ea typeface="宋体" charset="-122"/>
                        </a:rPr>
                        <a:t>r4</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endParaRPr kumimoji="1" lang="zh-CN" altLang="zh-CN" sz="1600" b="0" i="0" u="none" strike="noStrike" cap="none" normalizeH="0" baseline="0" smtClean="0">
                        <a:ln>
                          <a:noFill/>
                        </a:ln>
                        <a:solidFill>
                          <a:schemeClr val="tx1"/>
                        </a:solidFill>
                        <a:effectLst/>
                        <a:latin typeface="Times New Roman" pitchFamily="18" charset="0"/>
                        <a:ea typeface="宋体"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endParaRPr kumimoji="1" lang="zh-CN" altLang="zh-CN" sz="1600" b="0" i="0" u="none" strike="noStrike" cap="none" normalizeH="0" baseline="0" smtClean="0">
                        <a:ln>
                          <a:noFill/>
                        </a:ln>
                        <a:solidFill>
                          <a:schemeClr val="tx1"/>
                        </a:solidFill>
                        <a:effectLst/>
                        <a:latin typeface="Times New Roman" pitchFamily="18" charset="0"/>
                        <a:ea typeface="宋体"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endParaRPr kumimoji="1" lang="zh-CN" altLang="zh-CN" sz="1600" b="0" i="0" u="none" strike="noStrike" cap="none" normalizeH="0" baseline="0" smtClean="0">
                        <a:ln>
                          <a:noFill/>
                        </a:ln>
                        <a:solidFill>
                          <a:schemeClr val="tx1"/>
                        </a:solidFill>
                        <a:effectLst/>
                        <a:latin typeface="Times New Roman" pitchFamily="18" charset="0"/>
                        <a:ea typeface="宋体" charset="-122"/>
                      </a:endParaRP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358775">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r>
                        <a:rPr kumimoji="1" lang="en-US" altLang="zh-CN" sz="1600" b="0" i="0" u="none" strike="noStrike" cap="none" normalizeH="0" baseline="0" smtClean="0">
                          <a:ln>
                            <a:noFill/>
                          </a:ln>
                          <a:solidFill>
                            <a:schemeClr val="tx1"/>
                          </a:solidFill>
                          <a:effectLst/>
                          <a:latin typeface="Times New Roman" pitchFamily="18" charset="0"/>
                          <a:ea typeface="宋体" charset="-122"/>
                        </a:rPr>
                        <a:t>4</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r>
                        <a:rPr kumimoji="1" lang="en-US" altLang="zh-CN" sz="1600" b="0" i="0" u="none" strike="noStrike" cap="none" normalizeH="0" baseline="0" smtClean="0">
                          <a:ln>
                            <a:noFill/>
                          </a:ln>
                          <a:solidFill>
                            <a:schemeClr val="tx1"/>
                          </a:solidFill>
                          <a:effectLst/>
                          <a:latin typeface="Times New Roman" pitchFamily="18" charset="0"/>
                          <a:ea typeface="宋体" charset="-122"/>
                        </a:rPr>
                        <a:t>s5</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endParaRPr kumimoji="1" lang="zh-CN" altLang="zh-CN" sz="1600" b="0" i="0" u="none" strike="noStrike" cap="none" normalizeH="0" baseline="0" smtClean="0">
                        <a:ln>
                          <a:noFill/>
                        </a:ln>
                        <a:solidFill>
                          <a:schemeClr val="tx1"/>
                        </a:solidFill>
                        <a:effectLst/>
                        <a:latin typeface="Times New Roman" pitchFamily="18" charset="0"/>
                        <a:ea typeface="宋体"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endParaRPr kumimoji="1" lang="zh-CN" altLang="zh-CN" sz="1600" b="0" i="0" u="none" strike="noStrike" cap="none" normalizeH="0" baseline="0" smtClean="0">
                        <a:ln>
                          <a:noFill/>
                        </a:ln>
                        <a:solidFill>
                          <a:schemeClr val="tx1"/>
                        </a:solidFill>
                        <a:effectLst/>
                        <a:latin typeface="Times New Roman" pitchFamily="18" charset="0"/>
                        <a:ea typeface="宋体"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r>
                        <a:rPr kumimoji="1" lang="en-US" altLang="zh-CN" sz="1600" b="0" i="0" u="none" strike="noStrike" cap="none" normalizeH="0" baseline="0" smtClean="0">
                          <a:ln>
                            <a:noFill/>
                          </a:ln>
                          <a:solidFill>
                            <a:schemeClr val="tx1"/>
                          </a:solidFill>
                          <a:effectLst/>
                          <a:latin typeface="Times New Roman" pitchFamily="18" charset="0"/>
                          <a:ea typeface="宋体" charset="-122"/>
                        </a:rPr>
                        <a:t>s4</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endParaRPr kumimoji="1" lang="zh-CN" altLang="zh-CN" sz="1600" b="0" i="0" u="none" strike="noStrike" cap="none" normalizeH="0" baseline="0" smtClean="0">
                        <a:ln>
                          <a:noFill/>
                        </a:ln>
                        <a:solidFill>
                          <a:schemeClr val="tx1"/>
                        </a:solidFill>
                        <a:effectLst/>
                        <a:latin typeface="Times New Roman" pitchFamily="18" charset="0"/>
                        <a:ea typeface="宋体"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endParaRPr kumimoji="1" lang="zh-CN" altLang="zh-CN" sz="1600" b="0" i="0" u="none" strike="noStrike" cap="none" normalizeH="0" baseline="0" smtClean="0">
                        <a:ln>
                          <a:noFill/>
                        </a:ln>
                        <a:solidFill>
                          <a:schemeClr val="tx1"/>
                        </a:solidFill>
                        <a:effectLst/>
                        <a:latin typeface="Times New Roman" pitchFamily="18" charset="0"/>
                        <a:ea typeface="宋体"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r>
                        <a:rPr kumimoji="1" lang="en-US" altLang="zh-CN" sz="1600" b="0" i="0" u="none" strike="noStrike" cap="none" normalizeH="0" baseline="0" smtClean="0">
                          <a:ln>
                            <a:noFill/>
                          </a:ln>
                          <a:solidFill>
                            <a:schemeClr val="tx1"/>
                          </a:solidFill>
                          <a:effectLst/>
                          <a:latin typeface="Times New Roman" pitchFamily="18" charset="0"/>
                          <a:ea typeface="宋体" charset="-122"/>
                        </a:rPr>
                        <a:t>8</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r>
                        <a:rPr kumimoji="1" lang="en-US" altLang="zh-CN" sz="1600" b="0" i="0" u="none" strike="noStrike" cap="none" normalizeH="0" baseline="0" smtClean="0">
                          <a:ln>
                            <a:noFill/>
                          </a:ln>
                          <a:solidFill>
                            <a:schemeClr val="tx1"/>
                          </a:solidFill>
                          <a:effectLst/>
                          <a:latin typeface="Times New Roman" pitchFamily="18" charset="0"/>
                          <a:ea typeface="宋体" charset="-122"/>
                        </a:rPr>
                        <a:t>2</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r>
                        <a:rPr kumimoji="1" lang="en-US" altLang="zh-CN" sz="1600" b="0" i="0" u="none" strike="noStrike" cap="none" normalizeH="0" baseline="0" smtClean="0">
                          <a:ln>
                            <a:noFill/>
                          </a:ln>
                          <a:solidFill>
                            <a:schemeClr val="tx1"/>
                          </a:solidFill>
                          <a:effectLst/>
                          <a:latin typeface="Times New Roman" pitchFamily="18" charset="0"/>
                          <a:ea typeface="宋体" charset="-122"/>
                        </a:rPr>
                        <a:t>3</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358775">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r>
                        <a:rPr kumimoji="1" lang="en-US" altLang="zh-CN" sz="1600" b="0" i="0" u="none" strike="noStrike" cap="none" normalizeH="0" baseline="0" smtClean="0">
                          <a:ln>
                            <a:noFill/>
                          </a:ln>
                          <a:solidFill>
                            <a:schemeClr val="tx1"/>
                          </a:solidFill>
                          <a:effectLst/>
                          <a:latin typeface="Times New Roman" pitchFamily="18" charset="0"/>
                          <a:ea typeface="宋体" charset="-122"/>
                        </a:rPr>
                        <a:t>5</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endParaRPr kumimoji="1" lang="zh-CN" altLang="zh-CN" sz="1600" b="0" i="0" u="none" strike="noStrike" cap="none" normalizeH="0" baseline="0" smtClean="0">
                        <a:ln>
                          <a:noFill/>
                        </a:ln>
                        <a:solidFill>
                          <a:schemeClr val="tx1"/>
                        </a:solidFill>
                        <a:effectLst/>
                        <a:latin typeface="Times New Roman" pitchFamily="18" charset="0"/>
                        <a:ea typeface="宋体"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r>
                        <a:rPr kumimoji="1" lang="en-US" altLang="zh-CN" sz="1600" b="0" i="0" u="none" strike="noStrike" cap="none" normalizeH="0" baseline="0" smtClean="0">
                          <a:ln>
                            <a:noFill/>
                          </a:ln>
                          <a:solidFill>
                            <a:schemeClr val="tx1"/>
                          </a:solidFill>
                          <a:effectLst/>
                          <a:latin typeface="Times New Roman" pitchFamily="18" charset="0"/>
                          <a:ea typeface="宋体" charset="-122"/>
                        </a:rPr>
                        <a:t>r6</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r>
                        <a:rPr kumimoji="1" lang="en-US" altLang="zh-CN" sz="1600" b="0" i="0" u="none" strike="noStrike" cap="none" normalizeH="0" baseline="0" smtClean="0">
                          <a:ln>
                            <a:noFill/>
                          </a:ln>
                          <a:solidFill>
                            <a:schemeClr val="tx1"/>
                          </a:solidFill>
                          <a:effectLst/>
                          <a:latin typeface="Times New Roman" pitchFamily="18" charset="0"/>
                          <a:ea typeface="宋体" charset="-122"/>
                        </a:rPr>
                        <a:t>r6</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endParaRPr kumimoji="1" lang="zh-CN" altLang="zh-CN" sz="1600" b="0" i="0" u="none" strike="noStrike" cap="none" normalizeH="0" baseline="0" smtClean="0">
                        <a:ln>
                          <a:noFill/>
                        </a:ln>
                        <a:solidFill>
                          <a:schemeClr val="tx1"/>
                        </a:solidFill>
                        <a:effectLst/>
                        <a:latin typeface="Times New Roman" pitchFamily="18" charset="0"/>
                        <a:ea typeface="宋体"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r>
                        <a:rPr kumimoji="1" lang="en-US" altLang="zh-CN" sz="1600" b="0" i="0" u="none" strike="noStrike" cap="none" normalizeH="0" baseline="0" smtClean="0">
                          <a:ln>
                            <a:noFill/>
                          </a:ln>
                          <a:solidFill>
                            <a:schemeClr val="tx1"/>
                          </a:solidFill>
                          <a:effectLst/>
                          <a:latin typeface="Times New Roman" pitchFamily="18" charset="0"/>
                          <a:ea typeface="宋体" charset="-122"/>
                        </a:rPr>
                        <a:t>r6</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r>
                        <a:rPr kumimoji="1" lang="en-US" altLang="zh-CN" sz="1600" b="0" i="0" u="none" strike="noStrike" cap="none" normalizeH="0" baseline="0" smtClean="0">
                          <a:ln>
                            <a:noFill/>
                          </a:ln>
                          <a:solidFill>
                            <a:schemeClr val="tx1"/>
                          </a:solidFill>
                          <a:effectLst/>
                          <a:latin typeface="Times New Roman" pitchFamily="18" charset="0"/>
                          <a:ea typeface="宋体" charset="-122"/>
                        </a:rPr>
                        <a:t>r6</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endParaRPr kumimoji="1" lang="zh-CN" altLang="zh-CN" sz="1600" b="0" i="0" u="none" strike="noStrike" cap="none" normalizeH="0" baseline="0" smtClean="0">
                        <a:ln>
                          <a:noFill/>
                        </a:ln>
                        <a:solidFill>
                          <a:schemeClr val="tx1"/>
                        </a:solidFill>
                        <a:effectLst/>
                        <a:latin typeface="Times New Roman" pitchFamily="18" charset="0"/>
                        <a:ea typeface="宋体"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endParaRPr kumimoji="1" lang="zh-CN" altLang="zh-CN" sz="1600" b="0" i="0" u="none" strike="noStrike" cap="none" normalizeH="0" baseline="0" smtClean="0">
                        <a:ln>
                          <a:noFill/>
                        </a:ln>
                        <a:solidFill>
                          <a:schemeClr val="tx1"/>
                        </a:solidFill>
                        <a:effectLst/>
                        <a:latin typeface="Times New Roman" pitchFamily="18" charset="0"/>
                        <a:ea typeface="宋体"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endParaRPr kumimoji="1" lang="zh-CN" altLang="zh-CN" sz="1600" b="0" i="0" u="none" strike="noStrike" cap="none" normalizeH="0" baseline="0" smtClean="0">
                        <a:ln>
                          <a:noFill/>
                        </a:ln>
                        <a:solidFill>
                          <a:schemeClr val="tx1"/>
                        </a:solidFill>
                        <a:effectLst/>
                        <a:latin typeface="Times New Roman" pitchFamily="18" charset="0"/>
                        <a:ea typeface="宋体" charset="-122"/>
                      </a:endParaRP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358775">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r>
                        <a:rPr kumimoji="1" lang="en-US" altLang="zh-CN" sz="1600" b="0" i="0" u="none" strike="noStrike" cap="none" normalizeH="0" baseline="0" smtClean="0">
                          <a:ln>
                            <a:noFill/>
                          </a:ln>
                          <a:solidFill>
                            <a:schemeClr val="tx1"/>
                          </a:solidFill>
                          <a:effectLst/>
                          <a:latin typeface="Times New Roman" pitchFamily="18" charset="0"/>
                          <a:ea typeface="宋体" charset="-122"/>
                        </a:rPr>
                        <a:t>6</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r>
                        <a:rPr kumimoji="1" lang="en-US" altLang="zh-CN" sz="1600" b="0" i="0" u="none" strike="noStrike" cap="none" normalizeH="0" baseline="0" smtClean="0">
                          <a:ln>
                            <a:noFill/>
                          </a:ln>
                          <a:solidFill>
                            <a:schemeClr val="tx1"/>
                          </a:solidFill>
                          <a:effectLst/>
                          <a:latin typeface="Times New Roman" pitchFamily="18" charset="0"/>
                          <a:ea typeface="宋体" charset="-122"/>
                        </a:rPr>
                        <a:t>s5</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endParaRPr kumimoji="1" lang="zh-CN" altLang="zh-CN" sz="1600" b="0" i="0" u="none" strike="noStrike" cap="none" normalizeH="0" baseline="0" smtClean="0">
                        <a:ln>
                          <a:noFill/>
                        </a:ln>
                        <a:solidFill>
                          <a:schemeClr val="tx1"/>
                        </a:solidFill>
                        <a:effectLst/>
                        <a:latin typeface="Times New Roman" pitchFamily="18" charset="0"/>
                        <a:ea typeface="宋体"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endParaRPr kumimoji="1" lang="zh-CN" altLang="zh-CN" sz="1600" b="0" i="0" u="none" strike="noStrike" cap="none" normalizeH="0" baseline="0" smtClean="0">
                        <a:ln>
                          <a:noFill/>
                        </a:ln>
                        <a:solidFill>
                          <a:schemeClr val="tx1"/>
                        </a:solidFill>
                        <a:effectLst/>
                        <a:latin typeface="Times New Roman" pitchFamily="18" charset="0"/>
                        <a:ea typeface="宋体"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r>
                        <a:rPr kumimoji="1" lang="en-US" altLang="zh-CN" sz="1600" b="0" i="0" u="none" strike="noStrike" cap="none" normalizeH="0" baseline="0" smtClean="0">
                          <a:ln>
                            <a:noFill/>
                          </a:ln>
                          <a:solidFill>
                            <a:schemeClr val="tx1"/>
                          </a:solidFill>
                          <a:effectLst/>
                          <a:latin typeface="Times New Roman" pitchFamily="18" charset="0"/>
                          <a:ea typeface="宋体" charset="-122"/>
                        </a:rPr>
                        <a:t>s4</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endParaRPr kumimoji="1" lang="zh-CN" altLang="zh-CN" sz="1600" b="0" i="0" u="none" strike="noStrike" cap="none" normalizeH="0" baseline="0" smtClean="0">
                        <a:ln>
                          <a:noFill/>
                        </a:ln>
                        <a:solidFill>
                          <a:schemeClr val="tx1"/>
                        </a:solidFill>
                        <a:effectLst/>
                        <a:latin typeface="Times New Roman" pitchFamily="18" charset="0"/>
                        <a:ea typeface="宋体"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endParaRPr kumimoji="1" lang="zh-CN" altLang="zh-CN" sz="1600" b="0" i="0" u="none" strike="noStrike" cap="none" normalizeH="0" baseline="0" smtClean="0">
                        <a:ln>
                          <a:noFill/>
                        </a:ln>
                        <a:solidFill>
                          <a:schemeClr val="tx1"/>
                        </a:solidFill>
                        <a:effectLst/>
                        <a:latin typeface="Times New Roman" pitchFamily="18" charset="0"/>
                        <a:ea typeface="宋体"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endParaRPr kumimoji="1" lang="zh-CN" altLang="zh-CN" sz="1600" b="0" i="0" u="none" strike="noStrike" cap="none" normalizeH="0" baseline="0" smtClean="0">
                        <a:ln>
                          <a:noFill/>
                        </a:ln>
                        <a:solidFill>
                          <a:schemeClr val="tx1"/>
                        </a:solidFill>
                        <a:effectLst/>
                        <a:latin typeface="Times New Roman" pitchFamily="18" charset="0"/>
                        <a:ea typeface="宋体"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r>
                        <a:rPr kumimoji="1" lang="en-US" altLang="zh-CN" sz="1600" b="0" i="0" u="none" strike="noStrike" cap="none" normalizeH="0" baseline="0" smtClean="0">
                          <a:ln>
                            <a:noFill/>
                          </a:ln>
                          <a:solidFill>
                            <a:schemeClr val="tx1"/>
                          </a:solidFill>
                          <a:effectLst/>
                          <a:latin typeface="Times New Roman" pitchFamily="18" charset="0"/>
                          <a:ea typeface="宋体" charset="-122"/>
                        </a:rPr>
                        <a:t>9</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r>
                        <a:rPr kumimoji="1" lang="en-US" altLang="zh-CN" sz="1600" b="0" i="0" u="none" strike="noStrike" cap="none" normalizeH="0" baseline="0" smtClean="0">
                          <a:ln>
                            <a:noFill/>
                          </a:ln>
                          <a:solidFill>
                            <a:schemeClr val="tx1"/>
                          </a:solidFill>
                          <a:effectLst/>
                          <a:latin typeface="Times New Roman" pitchFamily="18" charset="0"/>
                          <a:ea typeface="宋体" charset="-122"/>
                        </a:rPr>
                        <a:t>3</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358775">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r>
                        <a:rPr kumimoji="1" lang="en-US" altLang="zh-CN" sz="1600" b="0" i="0" u="none" strike="noStrike" cap="none" normalizeH="0" baseline="0" smtClean="0">
                          <a:ln>
                            <a:noFill/>
                          </a:ln>
                          <a:solidFill>
                            <a:schemeClr val="tx1"/>
                          </a:solidFill>
                          <a:effectLst/>
                          <a:latin typeface="Times New Roman" pitchFamily="18" charset="0"/>
                          <a:ea typeface="宋体" charset="-122"/>
                        </a:rPr>
                        <a:t>7</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r>
                        <a:rPr kumimoji="1" lang="en-US" altLang="zh-CN" sz="1600" b="0" i="0" u="none" strike="noStrike" cap="none" normalizeH="0" baseline="0" smtClean="0">
                          <a:ln>
                            <a:noFill/>
                          </a:ln>
                          <a:solidFill>
                            <a:schemeClr val="tx1"/>
                          </a:solidFill>
                          <a:effectLst/>
                          <a:latin typeface="Times New Roman" pitchFamily="18" charset="0"/>
                          <a:ea typeface="宋体" charset="-122"/>
                        </a:rPr>
                        <a:t>s5</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endParaRPr kumimoji="1" lang="zh-CN" altLang="zh-CN" sz="1600" b="0" i="0" u="none" strike="noStrike" cap="none" normalizeH="0" baseline="0" smtClean="0">
                        <a:ln>
                          <a:noFill/>
                        </a:ln>
                        <a:solidFill>
                          <a:schemeClr val="tx1"/>
                        </a:solidFill>
                        <a:effectLst/>
                        <a:latin typeface="Times New Roman" pitchFamily="18" charset="0"/>
                        <a:ea typeface="宋体"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endParaRPr kumimoji="1" lang="zh-CN" altLang="zh-CN" sz="1600" b="0" i="0" u="none" strike="noStrike" cap="none" normalizeH="0" baseline="0" smtClean="0">
                        <a:ln>
                          <a:noFill/>
                        </a:ln>
                        <a:solidFill>
                          <a:schemeClr val="tx1"/>
                        </a:solidFill>
                        <a:effectLst/>
                        <a:latin typeface="Times New Roman" pitchFamily="18" charset="0"/>
                        <a:ea typeface="宋体"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r>
                        <a:rPr kumimoji="1" lang="en-US" altLang="zh-CN" sz="1600" b="0" i="0" u="none" strike="noStrike" cap="none" normalizeH="0" baseline="0" smtClean="0">
                          <a:ln>
                            <a:noFill/>
                          </a:ln>
                          <a:solidFill>
                            <a:schemeClr val="tx1"/>
                          </a:solidFill>
                          <a:effectLst/>
                          <a:latin typeface="Times New Roman" pitchFamily="18" charset="0"/>
                          <a:ea typeface="宋体" charset="-122"/>
                        </a:rPr>
                        <a:t>s4</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endParaRPr kumimoji="1" lang="zh-CN" altLang="zh-CN" sz="1600" b="0" i="0" u="none" strike="noStrike" cap="none" normalizeH="0" baseline="0" smtClean="0">
                        <a:ln>
                          <a:noFill/>
                        </a:ln>
                        <a:solidFill>
                          <a:schemeClr val="tx1"/>
                        </a:solidFill>
                        <a:effectLst/>
                        <a:latin typeface="Times New Roman" pitchFamily="18" charset="0"/>
                        <a:ea typeface="宋体"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endParaRPr kumimoji="1" lang="zh-CN" altLang="zh-CN" sz="1600" b="0" i="0" u="none" strike="noStrike" cap="none" normalizeH="0" baseline="0" smtClean="0">
                        <a:ln>
                          <a:noFill/>
                        </a:ln>
                        <a:solidFill>
                          <a:schemeClr val="tx1"/>
                        </a:solidFill>
                        <a:effectLst/>
                        <a:latin typeface="Times New Roman" pitchFamily="18" charset="0"/>
                        <a:ea typeface="宋体"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endParaRPr kumimoji="1" lang="zh-CN" altLang="zh-CN" sz="1600" b="0" i="0" u="none" strike="noStrike" cap="none" normalizeH="0" baseline="0" smtClean="0">
                        <a:ln>
                          <a:noFill/>
                        </a:ln>
                        <a:solidFill>
                          <a:schemeClr val="tx1"/>
                        </a:solidFill>
                        <a:effectLst/>
                        <a:latin typeface="Times New Roman" pitchFamily="18" charset="0"/>
                        <a:ea typeface="宋体"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endParaRPr kumimoji="1" lang="zh-CN" altLang="zh-CN" sz="1600" b="0" i="0" u="none" strike="noStrike" cap="none" normalizeH="0" baseline="0" smtClean="0">
                        <a:ln>
                          <a:noFill/>
                        </a:ln>
                        <a:solidFill>
                          <a:schemeClr val="tx1"/>
                        </a:solidFill>
                        <a:effectLst/>
                        <a:latin typeface="Times New Roman" pitchFamily="18" charset="0"/>
                        <a:ea typeface="宋体"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r>
                        <a:rPr kumimoji="1" lang="en-US" altLang="zh-CN" sz="1600" b="0" i="0" u="none" strike="noStrike" cap="none" normalizeH="0" baseline="0" smtClean="0">
                          <a:ln>
                            <a:noFill/>
                          </a:ln>
                          <a:solidFill>
                            <a:schemeClr val="tx1"/>
                          </a:solidFill>
                          <a:effectLst/>
                          <a:latin typeface="Times New Roman" pitchFamily="18" charset="0"/>
                          <a:ea typeface="宋体" charset="-122"/>
                        </a:rPr>
                        <a:t>10</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358775">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r>
                        <a:rPr kumimoji="1" lang="en-US" altLang="zh-CN" sz="1600" b="0" i="0" u="none" strike="noStrike" cap="none" normalizeH="0" baseline="0" smtClean="0">
                          <a:ln>
                            <a:noFill/>
                          </a:ln>
                          <a:solidFill>
                            <a:schemeClr val="tx1"/>
                          </a:solidFill>
                          <a:effectLst/>
                          <a:latin typeface="Times New Roman" pitchFamily="18" charset="0"/>
                          <a:ea typeface="宋体" charset="-122"/>
                        </a:rPr>
                        <a:t>8</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endParaRPr kumimoji="1" lang="zh-CN" altLang="zh-CN" sz="1600" b="0" i="0" u="none" strike="noStrike" cap="none" normalizeH="0" baseline="0" smtClean="0">
                        <a:ln>
                          <a:noFill/>
                        </a:ln>
                        <a:solidFill>
                          <a:schemeClr val="tx1"/>
                        </a:solidFill>
                        <a:effectLst/>
                        <a:latin typeface="Times New Roman" pitchFamily="18" charset="0"/>
                        <a:ea typeface="宋体"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r>
                        <a:rPr kumimoji="1" lang="en-US" altLang="zh-CN" sz="1600" b="0" i="0" u="none" strike="noStrike" cap="none" normalizeH="0" baseline="0" smtClean="0">
                          <a:ln>
                            <a:noFill/>
                          </a:ln>
                          <a:solidFill>
                            <a:schemeClr val="tx1"/>
                          </a:solidFill>
                          <a:effectLst/>
                          <a:latin typeface="Times New Roman" pitchFamily="18" charset="0"/>
                          <a:ea typeface="宋体" charset="-122"/>
                        </a:rPr>
                        <a:t>s6</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endParaRPr kumimoji="1" lang="zh-CN" altLang="zh-CN" sz="1600" b="0" i="0" u="none" strike="noStrike" cap="none" normalizeH="0" baseline="0" smtClean="0">
                        <a:ln>
                          <a:noFill/>
                        </a:ln>
                        <a:solidFill>
                          <a:schemeClr val="tx1"/>
                        </a:solidFill>
                        <a:effectLst/>
                        <a:latin typeface="Times New Roman" pitchFamily="18" charset="0"/>
                        <a:ea typeface="宋体"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endParaRPr kumimoji="1" lang="zh-CN" altLang="zh-CN" sz="1600" b="0" i="0" u="none" strike="noStrike" cap="none" normalizeH="0" baseline="0" smtClean="0">
                        <a:ln>
                          <a:noFill/>
                        </a:ln>
                        <a:solidFill>
                          <a:schemeClr val="tx1"/>
                        </a:solidFill>
                        <a:effectLst/>
                        <a:latin typeface="Times New Roman" pitchFamily="18" charset="0"/>
                        <a:ea typeface="宋体"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r>
                        <a:rPr kumimoji="1" lang="en-US" altLang="zh-CN" sz="1600" b="0" i="0" u="none" strike="noStrike" cap="none" normalizeH="0" baseline="0" smtClean="0">
                          <a:ln>
                            <a:noFill/>
                          </a:ln>
                          <a:solidFill>
                            <a:schemeClr val="tx1"/>
                          </a:solidFill>
                          <a:effectLst/>
                          <a:latin typeface="Times New Roman" pitchFamily="18" charset="0"/>
                          <a:ea typeface="宋体" charset="-122"/>
                        </a:rPr>
                        <a:t>s11</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endParaRPr kumimoji="1" lang="zh-CN" altLang="zh-CN" sz="1600" b="0" i="0" u="none" strike="noStrike" cap="none" normalizeH="0" baseline="0" smtClean="0">
                        <a:ln>
                          <a:noFill/>
                        </a:ln>
                        <a:solidFill>
                          <a:schemeClr val="tx1"/>
                        </a:solidFill>
                        <a:effectLst/>
                        <a:latin typeface="Times New Roman" pitchFamily="18" charset="0"/>
                        <a:ea typeface="宋体"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endParaRPr kumimoji="1" lang="zh-CN" altLang="zh-CN" sz="1600" b="0" i="0" u="none" strike="noStrike" cap="none" normalizeH="0" baseline="0" smtClean="0">
                        <a:ln>
                          <a:noFill/>
                        </a:ln>
                        <a:solidFill>
                          <a:schemeClr val="tx1"/>
                        </a:solidFill>
                        <a:effectLst/>
                        <a:latin typeface="Times New Roman" pitchFamily="18" charset="0"/>
                        <a:ea typeface="宋体"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endParaRPr kumimoji="1" lang="zh-CN" altLang="zh-CN" sz="1600" b="0" i="0" u="none" strike="noStrike" cap="none" normalizeH="0" baseline="0" smtClean="0">
                        <a:ln>
                          <a:noFill/>
                        </a:ln>
                        <a:solidFill>
                          <a:schemeClr val="tx1"/>
                        </a:solidFill>
                        <a:effectLst/>
                        <a:latin typeface="Times New Roman" pitchFamily="18" charset="0"/>
                        <a:ea typeface="宋体"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endParaRPr kumimoji="1" lang="zh-CN" altLang="zh-CN" sz="1600" b="0" i="0" u="none" strike="noStrike" cap="none" normalizeH="0" baseline="0" smtClean="0">
                        <a:ln>
                          <a:noFill/>
                        </a:ln>
                        <a:solidFill>
                          <a:schemeClr val="tx1"/>
                        </a:solidFill>
                        <a:effectLst/>
                        <a:latin typeface="Times New Roman" pitchFamily="18" charset="0"/>
                        <a:ea typeface="宋体" charset="-122"/>
                      </a:endParaRP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358775">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r>
                        <a:rPr kumimoji="1" lang="en-US" altLang="zh-CN" sz="1600" b="0" i="0" u="none" strike="noStrike" cap="none" normalizeH="0" baseline="0" smtClean="0">
                          <a:ln>
                            <a:noFill/>
                          </a:ln>
                          <a:solidFill>
                            <a:schemeClr val="tx1"/>
                          </a:solidFill>
                          <a:effectLst/>
                          <a:latin typeface="Times New Roman" pitchFamily="18" charset="0"/>
                          <a:ea typeface="宋体" charset="-122"/>
                        </a:rPr>
                        <a:t>9</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endParaRPr kumimoji="1" lang="zh-CN" altLang="zh-CN" sz="1600" b="0" i="0" u="none" strike="noStrike" cap="none" normalizeH="0" baseline="0" smtClean="0">
                        <a:ln>
                          <a:noFill/>
                        </a:ln>
                        <a:solidFill>
                          <a:schemeClr val="tx1"/>
                        </a:solidFill>
                        <a:effectLst/>
                        <a:latin typeface="Times New Roman" pitchFamily="18" charset="0"/>
                        <a:ea typeface="宋体"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r>
                        <a:rPr kumimoji="1" lang="en-US" altLang="zh-CN" sz="1600" b="0" i="0" u="none" strike="noStrike" cap="none" normalizeH="0" baseline="0" smtClean="0">
                          <a:ln>
                            <a:noFill/>
                          </a:ln>
                          <a:solidFill>
                            <a:schemeClr val="tx1"/>
                          </a:solidFill>
                          <a:effectLst/>
                          <a:latin typeface="Times New Roman" pitchFamily="18" charset="0"/>
                          <a:ea typeface="宋体" charset="-122"/>
                        </a:rPr>
                        <a:t>r1</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r>
                        <a:rPr kumimoji="1" lang="en-US" altLang="zh-CN" sz="1600" b="0" i="0" u="none" strike="noStrike" cap="none" normalizeH="0" baseline="0" smtClean="0">
                          <a:ln>
                            <a:noFill/>
                          </a:ln>
                          <a:solidFill>
                            <a:schemeClr val="tx1"/>
                          </a:solidFill>
                          <a:effectLst/>
                          <a:latin typeface="Times New Roman" pitchFamily="18" charset="0"/>
                          <a:ea typeface="宋体" charset="-122"/>
                        </a:rPr>
                        <a:t>s7</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endParaRPr kumimoji="1" lang="zh-CN" altLang="zh-CN" sz="1600" b="0" i="0" u="none" strike="noStrike" cap="none" normalizeH="0" baseline="0" smtClean="0">
                        <a:ln>
                          <a:noFill/>
                        </a:ln>
                        <a:solidFill>
                          <a:schemeClr val="tx1"/>
                        </a:solidFill>
                        <a:effectLst/>
                        <a:latin typeface="Times New Roman" pitchFamily="18" charset="0"/>
                        <a:ea typeface="宋体"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r>
                        <a:rPr kumimoji="1" lang="en-US" altLang="zh-CN" sz="1600" b="0" i="0" u="none" strike="noStrike" cap="none" normalizeH="0" baseline="0" dirty="0" smtClean="0">
                          <a:ln>
                            <a:noFill/>
                          </a:ln>
                          <a:solidFill>
                            <a:schemeClr val="tx1"/>
                          </a:solidFill>
                          <a:effectLst/>
                          <a:latin typeface="Times New Roman" pitchFamily="18" charset="0"/>
                          <a:ea typeface="宋体" charset="-122"/>
                        </a:rPr>
                        <a:t>r1</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r>
                        <a:rPr kumimoji="1" lang="en-US" altLang="zh-CN" sz="1600" b="0" i="0" u="none" strike="noStrike" cap="none" normalizeH="0" baseline="0" smtClean="0">
                          <a:ln>
                            <a:noFill/>
                          </a:ln>
                          <a:solidFill>
                            <a:schemeClr val="tx1"/>
                          </a:solidFill>
                          <a:effectLst/>
                          <a:latin typeface="Times New Roman" pitchFamily="18" charset="0"/>
                          <a:ea typeface="宋体" charset="-122"/>
                        </a:rPr>
                        <a:t>r1</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endParaRPr kumimoji="1" lang="zh-CN" altLang="zh-CN" sz="1600" b="0" i="0" u="none" strike="noStrike" cap="none" normalizeH="0" baseline="0" smtClean="0">
                        <a:ln>
                          <a:noFill/>
                        </a:ln>
                        <a:solidFill>
                          <a:schemeClr val="tx1"/>
                        </a:solidFill>
                        <a:effectLst/>
                        <a:latin typeface="Times New Roman" pitchFamily="18" charset="0"/>
                        <a:ea typeface="宋体"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endParaRPr kumimoji="1" lang="zh-CN" altLang="zh-CN" sz="1600" b="0" i="0" u="none" strike="noStrike" cap="none" normalizeH="0" baseline="0" smtClean="0">
                        <a:ln>
                          <a:noFill/>
                        </a:ln>
                        <a:solidFill>
                          <a:schemeClr val="tx1"/>
                        </a:solidFill>
                        <a:effectLst/>
                        <a:latin typeface="Times New Roman" pitchFamily="18" charset="0"/>
                        <a:ea typeface="宋体"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endParaRPr kumimoji="1" lang="zh-CN" altLang="zh-CN" sz="1600" b="0" i="0" u="none" strike="noStrike" cap="none" normalizeH="0" baseline="0" smtClean="0">
                        <a:ln>
                          <a:noFill/>
                        </a:ln>
                        <a:solidFill>
                          <a:schemeClr val="tx1"/>
                        </a:solidFill>
                        <a:effectLst/>
                        <a:latin typeface="Times New Roman" pitchFamily="18" charset="0"/>
                        <a:ea typeface="宋体" charset="-122"/>
                      </a:endParaRP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358775">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r>
                        <a:rPr kumimoji="1" lang="en-US" altLang="zh-CN" sz="1600" b="0" i="0" u="none" strike="noStrike" cap="none" normalizeH="0" baseline="0" smtClean="0">
                          <a:ln>
                            <a:noFill/>
                          </a:ln>
                          <a:solidFill>
                            <a:schemeClr val="tx1"/>
                          </a:solidFill>
                          <a:effectLst/>
                          <a:latin typeface="Times New Roman" pitchFamily="18" charset="0"/>
                          <a:ea typeface="宋体" charset="-122"/>
                        </a:rPr>
                        <a:t>10</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endParaRPr kumimoji="1" lang="zh-CN" altLang="zh-CN" sz="1600" b="0" i="0" u="none" strike="noStrike" cap="none" normalizeH="0" baseline="0" smtClean="0">
                        <a:ln>
                          <a:noFill/>
                        </a:ln>
                        <a:solidFill>
                          <a:schemeClr val="tx1"/>
                        </a:solidFill>
                        <a:effectLst/>
                        <a:latin typeface="Times New Roman" pitchFamily="18" charset="0"/>
                        <a:ea typeface="宋体"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r>
                        <a:rPr kumimoji="1" lang="en-US" altLang="zh-CN" sz="1600" b="0" i="0" u="none" strike="noStrike" cap="none" normalizeH="0" baseline="0" smtClean="0">
                          <a:ln>
                            <a:noFill/>
                          </a:ln>
                          <a:solidFill>
                            <a:schemeClr val="tx1"/>
                          </a:solidFill>
                          <a:effectLst/>
                          <a:latin typeface="Times New Roman" pitchFamily="18" charset="0"/>
                          <a:ea typeface="宋体" charset="-122"/>
                        </a:rPr>
                        <a:t>r3</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r>
                        <a:rPr kumimoji="1" lang="en-US" altLang="zh-CN" sz="1600" b="0" i="0" u="none" strike="noStrike" cap="none" normalizeH="0" baseline="0" smtClean="0">
                          <a:ln>
                            <a:noFill/>
                          </a:ln>
                          <a:solidFill>
                            <a:schemeClr val="tx1"/>
                          </a:solidFill>
                          <a:effectLst/>
                          <a:latin typeface="Times New Roman" pitchFamily="18" charset="0"/>
                          <a:ea typeface="宋体" charset="-122"/>
                        </a:rPr>
                        <a:t>r3</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endParaRPr kumimoji="1" lang="zh-CN" altLang="zh-CN" sz="1600" b="0" i="0" u="none" strike="noStrike" cap="none" normalizeH="0" baseline="0" smtClean="0">
                        <a:ln>
                          <a:noFill/>
                        </a:ln>
                        <a:solidFill>
                          <a:schemeClr val="tx1"/>
                        </a:solidFill>
                        <a:effectLst/>
                        <a:latin typeface="Times New Roman" pitchFamily="18" charset="0"/>
                        <a:ea typeface="宋体"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r>
                        <a:rPr kumimoji="1" lang="en-US" altLang="zh-CN" sz="1600" b="0" i="0" u="none" strike="noStrike" cap="none" normalizeH="0" baseline="0" dirty="0" smtClean="0">
                          <a:ln>
                            <a:noFill/>
                          </a:ln>
                          <a:solidFill>
                            <a:schemeClr val="tx1"/>
                          </a:solidFill>
                          <a:effectLst/>
                          <a:latin typeface="Times New Roman" pitchFamily="18" charset="0"/>
                          <a:ea typeface="宋体" charset="-122"/>
                        </a:rPr>
                        <a:t>r3</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r>
                        <a:rPr kumimoji="1" lang="en-US" altLang="zh-CN" sz="1600" b="0" i="0" u="none" strike="noStrike" cap="none" normalizeH="0" baseline="0" smtClean="0">
                          <a:ln>
                            <a:noFill/>
                          </a:ln>
                          <a:solidFill>
                            <a:schemeClr val="tx1"/>
                          </a:solidFill>
                          <a:effectLst/>
                          <a:latin typeface="Times New Roman" pitchFamily="18" charset="0"/>
                          <a:ea typeface="宋体" charset="-122"/>
                        </a:rPr>
                        <a:t>r3</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endParaRPr kumimoji="1" lang="zh-CN" altLang="zh-CN" sz="1600" b="0" i="0" u="none" strike="noStrike" cap="none" normalizeH="0" baseline="0" smtClean="0">
                        <a:ln>
                          <a:noFill/>
                        </a:ln>
                        <a:solidFill>
                          <a:schemeClr val="tx1"/>
                        </a:solidFill>
                        <a:effectLst/>
                        <a:latin typeface="Times New Roman" pitchFamily="18" charset="0"/>
                        <a:ea typeface="宋体"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endParaRPr kumimoji="1" lang="zh-CN" altLang="zh-CN" sz="1600" b="0" i="0" u="none" strike="noStrike" cap="none" normalizeH="0" baseline="0" smtClean="0">
                        <a:ln>
                          <a:noFill/>
                        </a:ln>
                        <a:solidFill>
                          <a:schemeClr val="tx1"/>
                        </a:solidFill>
                        <a:effectLst/>
                        <a:latin typeface="Times New Roman" pitchFamily="18" charset="0"/>
                        <a:ea typeface="宋体"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endParaRPr kumimoji="1" lang="zh-CN" altLang="zh-CN" sz="1600" b="0" i="0" u="none" strike="noStrike" cap="none" normalizeH="0" baseline="0" smtClean="0">
                        <a:ln>
                          <a:noFill/>
                        </a:ln>
                        <a:solidFill>
                          <a:schemeClr val="tx1"/>
                        </a:solidFill>
                        <a:effectLst/>
                        <a:latin typeface="Times New Roman" pitchFamily="18" charset="0"/>
                        <a:ea typeface="宋体" charset="-122"/>
                      </a:endParaRP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358775">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r>
                        <a:rPr kumimoji="1" lang="en-US" altLang="zh-CN" sz="1600" b="0" i="0" u="none" strike="noStrike" cap="none" normalizeH="0" baseline="0" smtClean="0">
                          <a:ln>
                            <a:noFill/>
                          </a:ln>
                          <a:solidFill>
                            <a:schemeClr val="tx1"/>
                          </a:solidFill>
                          <a:effectLst/>
                          <a:latin typeface="Times New Roman" pitchFamily="18" charset="0"/>
                          <a:ea typeface="宋体" charset="-122"/>
                        </a:rPr>
                        <a:t>11</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endParaRPr kumimoji="1" lang="zh-CN" altLang="zh-CN" sz="1600" b="0" i="0" u="none" strike="noStrike" cap="none" normalizeH="0" baseline="0" smtClean="0">
                        <a:ln>
                          <a:noFill/>
                        </a:ln>
                        <a:solidFill>
                          <a:schemeClr val="tx1"/>
                        </a:solidFill>
                        <a:effectLst/>
                        <a:latin typeface="Times New Roman" pitchFamily="18" charset="0"/>
                        <a:ea typeface="宋体"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r>
                        <a:rPr kumimoji="1" lang="en-US" altLang="zh-CN" sz="1600" b="0" i="0" u="none" strike="noStrike" cap="none" normalizeH="0" baseline="0" smtClean="0">
                          <a:ln>
                            <a:noFill/>
                          </a:ln>
                          <a:solidFill>
                            <a:schemeClr val="tx1"/>
                          </a:solidFill>
                          <a:effectLst/>
                          <a:latin typeface="Times New Roman" pitchFamily="18" charset="0"/>
                          <a:ea typeface="宋体" charset="-122"/>
                        </a:rPr>
                        <a:t>r5</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r>
                        <a:rPr kumimoji="1" lang="en-US" altLang="zh-CN" sz="1600" b="0" i="0" u="none" strike="noStrike" cap="none" normalizeH="0" baseline="0" smtClean="0">
                          <a:ln>
                            <a:noFill/>
                          </a:ln>
                          <a:solidFill>
                            <a:schemeClr val="tx1"/>
                          </a:solidFill>
                          <a:effectLst/>
                          <a:latin typeface="Times New Roman" pitchFamily="18" charset="0"/>
                          <a:ea typeface="宋体" charset="-122"/>
                        </a:rPr>
                        <a:t>r5</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endParaRPr kumimoji="1" lang="zh-CN" altLang="zh-CN" sz="1600" b="0" i="0" u="none" strike="noStrike" cap="none" normalizeH="0" baseline="0" smtClean="0">
                        <a:ln>
                          <a:noFill/>
                        </a:ln>
                        <a:solidFill>
                          <a:schemeClr val="tx1"/>
                        </a:solidFill>
                        <a:effectLst/>
                        <a:latin typeface="Times New Roman" pitchFamily="18" charset="0"/>
                        <a:ea typeface="宋体"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r>
                        <a:rPr kumimoji="1" lang="en-US" altLang="zh-CN" sz="1600" b="0" i="0" u="none" strike="noStrike" cap="none" normalizeH="0" baseline="0" dirty="0" smtClean="0">
                          <a:ln>
                            <a:noFill/>
                          </a:ln>
                          <a:solidFill>
                            <a:schemeClr val="tx1"/>
                          </a:solidFill>
                          <a:effectLst/>
                          <a:latin typeface="Times New Roman" pitchFamily="18" charset="0"/>
                          <a:ea typeface="宋体" charset="-122"/>
                        </a:rPr>
                        <a:t>r5</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r>
                        <a:rPr kumimoji="1" lang="en-US" altLang="zh-CN" sz="1600" b="0" i="0" u="none" strike="noStrike" cap="none" normalizeH="0" baseline="0" smtClean="0">
                          <a:ln>
                            <a:noFill/>
                          </a:ln>
                          <a:solidFill>
                            <a:schemeClr val="tx1"/>
                          </a:solidFill>
                          <a:effectLst/>
                          <a:latin typeface="Times New Roman" pitchFamily="18" charset="0"/>
                          <a:ea typeface="宋体" charset="-122"/>
                        </a:rPr>
                        <a:t>r5</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endParaRPr kumimoji="1" lang="zh-CN" altLang="zh-CN" sz="1600" b="0" i="0" u="none" strike="noStrike" cap="none" normalizeH="0" baseline="0" smtClean="0">
                        <a:ln>
                          <a:noFill/>
                        </a:ln>
                        <a:solidFill>
                          <a:schemeClr val="tx1"/>
                        </a:solidFill>
                        <a:effectLst/>
                        <a:latin typeface="Times New Roman" pitchFamily="18" charset="0"/>
                        <a:ea typeface="宋体"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endParaRPr kumimoji="1" lang="zh-CN" altLang="zh-CN" sz="1600" b="0" i="0" u="none" strike="noStrike" cap="none" normalizeH="0" baseline="0" smtClean="0">
                        <a:ln>
                          <a:noFill/>
                        </a:ln>
                        <a:solidFill>
                          <a:schemeClr val="tx1"/>
                        </a:solidFill>
                        <a:effectLst/>
                        <a:latin typeface="Times New Roman" pitchFamily="18" charset="0"/>
                        <a:ea typeface="宋体"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endParaRPr kumimoji="1" lang="zh-CN" altLang="zh-CN" sz="1600" b="0" i="0" u="none" strike="noStrike" cap="none" normalizeH="0" baseline="0" dirty="0" smtClean="0">
                        <a:ln>
                          <a:noFill/>
                        </a:ln>
                        <a:solidFill>
                          <a:schemeClr val="tx1"/>
                        </a:solidFill>
                        <a:effectLst/>
                        <a:latin typeface="Times New Roman" pitchFamily="18" charset="0"/>
                        <a:ea typeface="宋体" charset="-122"/>
                      </a:endParaRP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r>
            </a:tbl>
          </a:graphicData>
        </a:graphic>
      </p:graphicFrame>
      <p:pic>
        <p:nvPicPr>
          <p:cNvPr id="174083" name="Picture 3"/>
          <p:cNvPicPr>
            <a:picLocks noChangeAspect="1" noChangeArrowheads="1"/>
          </p:cNvPicPr>
          <p:nvPr/>
        </p:nvPicPr>
        <p:blipFill>
          <a:blip r:embed="rId2"/>
          <a:srcRect/>
          <a:stretch>
            <a:fillRect/>
          </a:stretch>
        </p:blipFill>
        <p:spPr bwMode="auto">
          <a:xfrm>
            <a:off x="4648200" y="609600"/>
            <a:ext cx="4191000" cy="842963"/>
          </a:xfrm>
          <a:prstGeom prst="rect">
            <a:avLst/>
          </a:prstGeom>
          <a:noFill/>
          <a:ln w="9525">
            <a:solidFill>
              <a:schemeClr val="accent5">
                <a:lumMod val="40000"/>
                <a:lumOff val="60000"/>
              </a:schemeClr>
            </a:solidFill>
            <a:miter lim="800000"/>
            <a:headEnd/>
            <a:tailEnd/>
          </a:ln>
          <a:effectLst/>
        </p:spPr>
      </p:pic>
      <p:pic>
        <p:nvPicPr>
          <p:cNvPr id="17408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152400"/>
            <a:ext cx="4114800" cy="6421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afterEffect">
                                  <p:stCondLst>
                                    <p:cond delay="0"/>
                                  </p:stCondLst>
                                  <p:childTnLst>
                                    <p:set>
                                      <p:cBhvr>
                                        <p:cTn id="6" dur="1" fill="hold">
                                          <p:stCondLst>
                                            <p:cond delay="0"/>
                                          </p:stCondLst>
                                        </p:cTn>
                                        <p:tgtEl>
                                          <p:spTgt spid="174083"/>
                                        </p:tgtEl>
                                        <p:attrNameLst>
                                          <p:attrName>style.visibility</p:attrName>
                                        </p:attrNameLst>
                                      </p:cBhvr>
                                      <p:to>
                                        <p:strVal val="visible"/>
                                      </p:to>
                                    </p:set>
                                    <p:animEffect transition="in" filter="wipe(left)">
                                      <p:cBhvr>
                                        <p:cTn id="7" dur="500"/>
                                        <p:tgtEl>
                                          <p:spTgt spid="17408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nodeType="clickEffect">
                                  <p:stCondLst>
                                    <p:cond delay="0"/>
                                  </p:stCondLst>
                                  <p:childTnLst>
                                    <p:set>
                                      <p:cBhvr>
                                        <p:cTn id="11" dur="1" fill="hold">
                                          <p:stCondLst>
                                            <p:cond delay="0"/>
                                          </p:stCondLst>
                                        </p:cTn>
                                        <p:tgtEl>
                                          <p:spTgt spid="174084"/>
                                        </p:tgtEl>
                                        <p:attrNameLst>
                                          <p:attrName>style.visibility</p:attrName>
                                        </p:attrNameLst>
                                      </p:cBhvr>
                                      <p:to>
                                        <p:strVal val="visible"/>
                                      </p:to>
                                    </p:set>
                                    <p:animEffect transition="in" filter="wipe(up)">
                                      <p:cBhvr>
                                        <p:cTn id="12" dur="500"/>
                                        <p:tgtEl>
                                          <p:spTgt spid="17408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1"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up)">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p:txBody>
          <a:bodyPr/>
          <a:lstStyle/>
          <a:p>
            <a:pPr eaLnBrk="1" hangingPunct="1"/>
            <a:r>
              <a:rPr lang="zh-CN" altLang="en-US" dirty="0" smtClean="0"/>
              <a:t>构造</a:t>
            </a:r>
            <a:r>
              <a:rPr lang="en-US" altLang="zh-CN" dirty="0" smtClean="0"/>
              <a:t>SLR</a:t>
            </a:r>
            <a:r>
              <a:rPr lang="zh-CN" altLang="en-US" dirty="0" smtClean="0"/>
              <a:t>分析表</a:t>
            </a:r>
            <a:r>
              <a:rPr lang="en-US" altLang="zh-CN" dirty="0" smtClean="0"/>
              <a:t>……</a:t>
            </a:r>
            <a:r>
              <a:rPr lang="zh-CN" altLang="en-US" smtClean="0"/>
              <a:t>例题（课堂练习）</a:t>
            </a:r>
          </a:p>
        </p:txBody>
      </p:sp>
      <p:sp>
        <p:nvSpPr>
          <p:cNvPr id="54275" name="Rectangle 3"/>
          <p:cNvSpPr>
            <a:spLocks noGrp="1" noChangeArrowheads="1"/>
          </p:cNvSpPr>
          <p:nvPr>
            <p:ph type="body" idx="1"/>
          </p:nvPr>
        </p:nvSpPr>
        <p:spPr>
          <a:xfrm>
            <a:off x="457200" y="1371600"/>
            <a:ext cx="8229600" cy="5105400"/>
          </a:xfrm>
        </p:spPr>
        <p:txBody>
          <a:bodyPr/>
          <a:lstStyle/>
          <a:p>
            <a:pPr eaLnBrk="1" hangingPunct="1">
              <a:defRPr/>
            </a:pPr>
            <a:r>
              <a:rPr lang="zh-CN" altLang="en-US" smtClean="0"/>
              <a:t>对文法  </a:t>
            </a:r>
            <a:r>
              <a:rPr lang="en-US" altLang="zh-CN" i="1" smtClean="0"/>
              <a:t>S→BB  B →aB|b</a:t>
            </a:r>
          </a:p>
          <a:p>
            <a:pPr marL="914400" lvl="1" indent="-457200" eaLnBrk="1" hangingPunct="1">
              <a:buFont typeface="华文行楷" pitchFamily="2" charset="-122"/>
              <a:buAutoNum type="circleNumDbPlain"/>
              <a:defRPr/>
            </a:pPr>
            <a:r>
              <a:rPr lang="zh-CN" altLang="en-US" smtClean="0"/>
              <a:t>构造此文法的规范</a:t>
            </a:r>
            <a:r>
              <a:rPr lang="en-US" altLang="zh-CN" smtClean="0"/>
              <a:t>LR(0)</a:t>
            </a:r>
            <a:r>
              <a:rPr lang="zh-CN" altLang="en-US" smtClean="0"/>
              <a:t>项集族</a:t>
            </a:r>
            <a:endParaRPr lang="en-US" altLang="zh-CN" smtClean="0"/>
          </a:p>
          <a:p>
            <a:pPr marL="914400" lvl="1" indent="-457200" eaLnBrk="1" hangingPunct="1">
              <a:buFont typeface="华文行楷" pitchFamily="2" charset="-122"/>
              <a:buAutoNum type="circleNumDbPlain"/>
              <a:defRPr/>
            </a:pPr>
            <a:r>
              <a:rPr lang="zh-CN" altLang="en-US" smtClean="0"/>
              <a:t>构造</a:t>
            </a:r>
            <a:r>
              <a:rPr lang="en-US" altLang="zh-CN" smtClean="0"/>
              <a:t>SLR</a:t>
            </a:r>
            <a:r>
              <a:rPr lang="zh-CN" altLang="en-US" smtClean="0"/>
              <a:t>语法分析表</a:t>
            </a:r>
            <a:endParaRPr lang="en-US" altLang="zh-CN" smtClean="0"/>
          </a:p>
          <a:p>
            <a:pPr marL="914400" lvl="1" indent="-457200" eaLnBrk="1" hangingPunct="1">
              <a:buFont typeface="华文行楷" pitchFamily="2" charset="-122"/>
              <a:buAutoNum type="circleNumDbPlain"/>
              <a:defRPr/>
            </a:pPr>
            <a:r>
              <a:rPr lang="zh-CN" altLang="en-US" smtClean="0"/>
              <a:t>写出对输入串</a:t>
            </a:r>
            <a:r>
              <a:rPr lang="en-US" altLang="zh-CN" smtClean="0"/>
              <a:t>aabab</a:t>
            </a:r>
            <a:r>
              <a:rPr lang="zh-CN" altLang="en-US" smtClean="0"/>
              <a:t>的分析过程</a:t>
            </a:r>
          </a:p>
          <a:p>
            <a:pPr eaLnBrk="1" hangingPunct="1">
              <a:defRPr/>
            </a:pPr>
            <a:r>
              <a:rPr lang="zh-CN" altLang="en-US" smtClean="0"/>
              <a:t>解答</a:t>
            </a:r>
          </a:p>
          <a:p>
            <a:pPr marL="914400" lvl="1" indent="-457200" eaLnBrk="1" hangingPunct="1">
              <a:buFont typeface="华文行楷" pitchFamily="2" charset="-122"/>
              <a:buAutoNum type="circleNumDbPlain"/>
              <a:defRPr/>
            </a:pPr>
            <a:r>
              <a:rPr lang="zh-CN" altLang="en-US" smtClean="0"/>
              <a:t>增广文法</a:t>
            </a:r>
          </a:p>
          <a:p>
            <a:pPr marL="914400" lvl="1" indent="-457200" eaLnBrk="1" hangingPunct="1">
              <a:buFont typeface="华文行楷" pitchFamily="2" charset="-122"/>
              <a:buAutoNum type="circleNumDbPlain"/>
              <a:defRPr/>
            </a:pPr>
            <a:r>
              <a:rPr lang="zh-CN" altLang="en-US" smtClean="0"/>
              <a:t>构造</a:t>
            </a:r>
            <a:r>
              <a:rPr lang="en-US" altLang="zh-CN" smtClean="0"/>
              <a:t>LR(0)</a:t>
            </a:r>
            <a:r>
              <a:rPr lang="zh-CN" altLang="en-US" smtClean="0"/>
              <a:t>自动机</a:t>
            </a:r>
            <a:endParaRPr lang="en-US" altLang="zh-CN" smtClean="0"/>
          </a:p>
          <a:p>
            <a:pPr marL="914400" lvl="1" indent="-457200" eaLnBrk="1" hangingPunct="1">
              <a:buFont typeface="华文行楷" pitchFamily="2" charset="-122"/>
              <a:buAutoNum type="circleNumDbPlain"/>
              <a:defRPr/>
            </a:pPr>
            <a:r>
              <a:rPr lang="zh-CN" altLang="en-US" smtClean="0"/>
              <a:t>构造</a:t>
            </a:r>
            <a:r>
              <a:rPr lang="en-US" altLang="zh-CN" smtClean="0"/>
              <a:t>SLR</a:t>
            </a:r>
            <a:r>
              <a:rPr lang="zh-CN" altLang="en-US" smtClean="0"/>
              <a:t>语法分析表</a:t>
            </a:r>
          </a:p>
          <a:p>
            <a:pPr marL="914400" lvl="1" indent="-457200" eaLnBrk="1" hangingPunct="1">
              <a:buFont typeface="华文行楷" pitchFamily="2" charset="-122"/>
              <a:buAutoNum type="circleNumDbPlain"/>
              <a:defRPr/>
            </a:pPr>
            <a:r>
              <a:rPr lang="zh-CN" altLang="en-US" smtClean="0"/>
              <a:t>按照分析表对</a:t>
            </a:r>
            <a:r>
              <a:rPr lang="en-US" altLang="zh-CN" i="1" smtClean="0"/>
              <a:t>aabab</a:t>
            </a:r>
            <a:r>
              <a:rPr lang="zh-CN" altLang="en-US" smtClean="0"/>
              <a:t>进行</a:t>
            </a:r>
            <a:r>
              <a:rPr lang="en-US" altLang="zh-CN" smtClean="0"/>
              <a:t>LR</a:t>
            </a:r>
            <a:r>
              <a:rPr lang="zh-CN" altLang="en-US" smtClean="0"/>
              <a:t>分析</a:t>
            </a:r>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标题 1"/>
          <p:cNvSpPr>
            <a:spLocks noGrp="1"/>
          </p:cNvSpPr>
          <p:nvPr>
            <p:ph type="title"/>
          </p:nvPr>
        </p:nvSpPr>
        <p:spPr/>
        <p:txBody>
          <a:bodyPr/>
          <a:lstStyle/>
          <a:p>
            <a:r>
              <a:rPr lang="zh-CN" altLang="en-US" smtClean="0"/>
              <a:t>例题</a:t>
            </a:r>
            <a:r>
              <a:rPr lang="en-US" altLang="zh-CN" smtClean="0"/>
              <a:t>……</a:t>
            </a:r>
            <a:r>
              <a:rPr lang="zh-CN" altLang="en-US" smtClean="0"/>
              <a:t>解答</a:t>
            </a:r>
          </a:p>
        </p:txBody>
      </p:sp>
      <p:sp>
        <p:nvSpPr>
          <p:cNvPr id="3" name="内容占位符 2"/>
          <p:cNvSpPr>
            <a:spLocks noGrp="1"/>
          </p:cNvSpPr>
          <p:nvPr>
            <p:ph idx="1"/>
          </p:nvPr>
        </p:nvSpPr>
        <p:spPr>
          <a:xfrm>
            <a:off x="5257800" y="914400"/>
            <a:ext cx="3581400" cy="1143000"/>
          </a:xfrm>
        </p:spPr>
        <p:txBody>
          <a:bodyPr/>
          <a:lstStyle/>
          <a:p>
            <a:pPr>
              <a:lnSpc>
                <a:spcPct val="100000"/>
              </a:lnSpc>
              <a:buFont typeface="Wingdings" pitchFamily="2" charset="2"/>
              <a:buNone/>
              <a:defRPr/>
            </a:pPr>
            <a:r>
              <a:rPr lang="zh-CN" altLang="en-US" sz="2200" dirty="0" smtClean="0"/>
              <a:t>构造</a:t>
            </a:r>
            <a:r>
              <a:rPr lang="en-US" altLang="zh-CN" sz="2200" dirty="0" err="1" smtClean="0"/>
              <a:t>SLR</a:t>
            </a:r>
            <a:r>
              <a:rPr lang="zh-CN" altLang="en-US" sz="2200" dirty="0" smtClean="0"/>
              <a:t>分析表</a:t>
            </a:r>
            <a:endParaRPr lang="en-US" altLang="zh-CN" sz="2200" dirty="0" smtClean="0"/>
          </a:p>
          <a:p>
            <a:pPr>
              <a:lnSpc>
                <a:spcPct val="100000"/>
              </a:lnSpc>
              <a:buFont typeface="Wingdings" pitchFamily="2" charset="2"/>
              <a:buNone/>
              <a:defRPr/>
            </a:pPr>
            <a:r>
              <a:rPr lang="en-US" altLang="zh-CN" sz="1800" i="1" dirty="0" smtClean="0">
                <a:solidFill>
                  <a:schemeClr val="tx2">
                    <a:lumMod val="75000"/>
                  </a:schemeClr>
                </a:solidFill>
              </a:rPr>
              <a:t>FOLLOW(S)={$}</a:t>
            </a:r>
          </a:p>
          <a:p>
            <a:pPr>
              <a:lnSpc>
                <a:spcPct val="100000"/>
              </a:lnSpc>
              <a:buFont typeface="Wingdings" pitchFamily="2" charset="2"/>
              <a:buNone/>
              <a:defRPr/>
            </a:pPr>
            <a:r>
              <a:rPr lang="en-US" altLang="zh-CN" sz="1800" i="1" dirty="0" smtClean="0">
                <a:solidFill>
                  <a:schemeClr val="tx2">
                    <a:lumMod val="75000"/>
                  </a:schemeClr>
                </a:solidFill>
              </a:rPr>
              <a:t>FOLLOW(B)={$,</a:t>
            </a:r>
            <a:r>
              <a:rPr lang="en-US" altLang="zh-CN" sz="1800" i="1" dirty="0" err="1" smtClean="0">
                <a:solidFill>
                  <a:schemeClr val="tx2">
                    <a:lumMod val="75000"/>
                  </a:schemeClr>
                </a:solidFill>
              </a:rPr>
              <a:t>a,b</a:t>
            </a:r>
            <a:r>
              <a:rPr lang="en-US" altLang="zh-CN" sz="1800" i="1" dirty="0" smtClean="0">
                <a:solidFill>
                  <a:schemeClr val="tx2">
                    <a:lumMod val="75000"/>
                  </a:schemeClr>
                </a:solidFill>
              </a:rPr>
              <a:t>}</a:t>
            </a:r>
            <a:endParaRPr lang="zh-CN" altLang="en-US" sz="1800" i="1" dirty="0" smtClean="0">
              <a:solidFill>
                <a:schemeClr val="tx2">
                  <a:lumMod val="75000"/>
                </a:schemeClr>
              </a:solidFill>
            </a:endParaRPr>
          </a:p>
        </p:txBody>
      </p:sp>
      <p:pic>
        <p:nvPicPr>
          <p:cNvPr id="140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2286000"/>
            <a:ext cx="5003800" cy="3617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7" name="Group 5"/>
          <p:cNvGraphicFramePr>
            <a:graphicFrameLocks noGrp="1"/>
          </p:cNvGraphicFramePr>
          <p:nvPr/>
        </p:nvGraphicFramePr>
        <p:xfrm>
          <a:off x="5486400" y="2209800"/>
          <a:ext cx="3352800" cy="3566016"/>
        </p:xfrm>
        <a:graphic>
          <a:graphicData uri="http://schemas.openxmlformats.org/drawingml/2006/table">
            <a:tbl>
              <a:tblPr/>
              <a:tblGrid>
                <a:gridCol w="768350"/>
                <a:gridCol w="503238"/>
                <a:gridCol w="477837"/>
                <a:gridCol w="595313"/>
                <a:gridCol w="503237"/>
                <a:gridCol w="504825"/>
              </a:tblGrid>
              <a:tr h="396169">
                <a:tc rowSpan="2">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000" b="1" i="0" u="none" strike="noStrike" cap="none" normalizeH="0" baseline="0" smtClean="0">
                          <a:ln>
                            <a:noFill/>
                          </a:ln>
                          <a:solidFill>
                            <a:schemeClr val="tx1"/>
                          </a:solidFill>
                          <a:effectLst/>
                          <a:latin typeface="Times New Roman" pitchFamily="18" charset="0"/>
                          <a:ea typeface="宋体" charset="-122"/>
                        </a:rPr>
                        <a:t>状态</a:t>
                      </a:r>
                    </a:p>
                  </a:txBody>
                  <a:tcPr marT="45712" marB="45712"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gridSpan="3">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1" u="none" strike="noStrike" cap="none" normalizeH="0" baseline="0" smtClean="0">
                          <a:ln>
                            <a:noFill/>
                          </a:ln>
                          <a:solidFill>
                            <a:schemeClr val="tx1"/>
                          </a:solidFill>
                          <a:effectLst/>
                          <a:latin typeface="Times New Roman" pitchFamily="18" charset="0"/>
                          <a:ea typeface="宋体" charset="-122"/>
                        </a:rPr>
                        <a:t>ACTION</a:t>
                      </a:r>
                    </a:p>
                  </a:txBody>
                  <a:tcPr marT="45712" marB="4571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zh-CN" altLang="en-US"/>
                    </a:p>
                  </a:txBody>
                  <a:tcPr/>
                </a:tc>
                <a:tc hMerge="1">
                  <a:txBody>
                    <a:bodyPr/>
                    <a:lstStyle/>
                    <a:p>
                      <a:endParaRPr lang="zh-CN" altLang="en-US"/>
                    </a:p>
                  </a:txBody>
                  <a:tcPr/>
                </a:tc>
                <a:tc gridSpan="2">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1" u="none" strike="noStrike" cap="none" normalizeH="0" baseline="0" smtClean="0">
                          <a:ln>
                            <a:noFill/>
                          </a:ln>
                          <a:solidFill>
                            <a:schemeClr val="tx1"/>
                          </a:solidFill>
                          <a:effectLst/>
                          <a:latin typeface="Times New Roman" pitchFamily="18" charset="0"/>
                          <a:ea typeface="宋体" charset="-122"/>
                        </a:rPr>
                        <a:t>GOTO</a:t>
                      </a:r>
                    </a:p>
                  </a:txBody>
                  <a:tcPr marT="45712" marB="45712"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zh-CN" altLang="en-US"/>
                    </a:p>
                  </a:txBody>
                  <a:tcPr/>
                </a:tc>
              </a:tr>
              <a:tr h="396169">
                <a:tc vMerge="1">
                  <a:txBody>
                    <a:bodyPr/>
                    <a:lstStyle/>
                    <a:p>
                      <a:endParaRPr lang="zh-CN" altLang="en-US"/>
                    </a:p>
                  </a:txBody>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smtClean="0">
                          <a:ln>
                            <a:noFill/>
                          </a:ln>
                          <a:solidFill>
                            <a:schemeClr val="tx1"/>
                          </a:solidFill>
                          <a:effectLst/>
                          <a:latin typeface="Times New Roman" pitchFamily="18" charset="0"/>
                          <a:ea typeface="宋体" charset="-122"/>
                        </a:rPr>
                        <a:t>a</a:t>
                      </a:r>
                    </a:p>
                  </a:txBody>
                  <a:tcPr marT="45712" marB="4571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smtClean="0">
                          <a:ln>
                            <a:noFill/>
                          </a:ln>
                          <a:solidFill>
                            <a:schemeClr val="tx1"/>
                          </a:solidFill>
                          <a:effectLst/>
                          <a:latin typeface="Times New Roman" pitchFamily="18" charset="0"/>
                          <a:ea typeface="宋体" charset="-122"/>
                        </a:rPr>
                        <a:t>b</a:t>
                      </a:r>
                    </a:p>
                  </a:txBody>
                  <a:tcPr marT="45712" marB="4571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smtClean="0">
                          <a:ln>
                            <a:noFill/>
                          </a:ln>
                          <a:solidFill>
                            <a:schemeClr val="tx1"/>
                          </a:solidFill>
                          <a:effectLst/>
                          <a:latin typeface="Times New Roman" pitchFamily="18" charset="0"/>
                          <a:ea typeface="宋体" charset="-122"/>
                        </a:rPr>
                        <a:t>$</a:t>
                      </a:r>
                    </a:p>
                  </a:txBody>
                  <a:tcPr marT="45712" marB="4571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smtClean="0">
                          <a:ln>
                            <a:noFill/>
                          </a:ln>
                          <a:solidFill>
                            <a:schemeClr val="tx1"/>
                          </a:solidFill>
                          <a:effectLst/>
                          <a:latin typeface="Times New Roman" pitchFamily="18" charset="0"/>
                          <a:ea typeface="宋体" charset="-122"/>
                        </a:rPr>
                        <a:t>S</a:t>
                      </a:r>
                    </a:p>
                  </a:txBody>
                  <a:tcPr marT="45712" marB="4571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smtClean="0">
                          <a:ln>
                            <a:noFill/>
                          </a:ln>
                          <a:solidFill>
                            <a:schemeClr val="tx1"/>
                          </a:solidFill>
                          <a:effectLst/>
                          <a:latin typeface="Times New Roman" pitchFamily="18" charset="0"/>
                          <a:ea typeface="宋体" charset="-122"/>
                        </a:rPr>
                        <a:t>B</a:t>
                      </a:r>
                    </a:p>
                  </a:txBody>
                  <a:tcPr marT="45712" marB="45712"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396169">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smtClean="0">
                          <a:ln>
                            <a:noFill/>
                          </a:ln>
                          <a:solidFill>
                            <a:schemeClr val="tx1"/>
                          </a:solidFill>
                          <a:effectLst/>
                          <a:latin typeface="Times New Roman" pitchFamily="18" charset="0"/>
                          <a:ea typeface="宋体" charset="-122"/>
                        </a:rPr>
                        <a:t>0</a:t>
                      </a:r>
                    </a:p>
                  </a:txBody>
                  <a:tcPr marT="45712" marB="45712"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smtClean="0">
                          <a:ln>
                            <a:noFill/>
                          </a:ln>
                          <a:solidFill>
                            <a:schemeClr val="tx1"/>
                          </a:solidFill>
                          <a:effectLst/>
                          <a:latin typeface="Times New Roman" pitchFamily="18" charset="0"/>
                          <a:ea typeface="宋体" charset="-122"/>
                        </a:rPr>
                        <a:t>s3</a:t>
                      </a:r>
                    </a:p>
                  </a:txBody>
                  <a:tcPr marT="45712" marB="4571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smtClean="0">
                          <a:ln>
                            <a:noFill/>
                          </a:ln>
                          <a:solidFill>
                            <a:schemeClr val="tx1"/>
                          </a:solidFill>
                          <a:effectLst/>
                          <a:latin typeface="Times New Roman" pitchFamily="18" charset="0"/>
                          <a:ea typeface="宋体" charset="-122"/>
                        </a:rPr>
                        <a:t>s4</a:t>
                      </a:r>
                    </a:p>
                  </a:txBody>
                  <a:tcPr marT="45712" marB="4571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2000" b="0" i="0" u="none" strike="noStrike" cap="none" normalizeH="0" baseline="0" smtClean="0">
                        <a:ln>
                          <a:noFill/>
                        </a:ln>
                        <a:solidFill>
                          <a:schemeClr val="tx1"/>
                        </a:solidFill>
                        <a:effectLst/>
                        <a:latin typeface="Times New Roman" pitchFamily="18" charset="0"/>
                        <a:ea typeface="宋体" charset="-122"/>
                      </a:endParaRPr>
                    </a:p>
                  </a:txBody>
                  <a:tcPr marT="45712" marB="4571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smtClean="0">
                          <a:ln>
                            <a:noFill/>
                          </a:ln>
                          <a:solidFill>
                            <a:schemeClr val="tx1"/>
                          </a:solidFill>
                          <a:effectLst/>
                          <a:latin typeface="Times New Roman" pitchFamily="18" charset="0"/>
                          <a:ea typeface="宋体" charset="-122"/>
                        </a:rPr>
                        <a:t>1</a:t>
                      </a:r>
                    </a:p>
                  </a:txBody>
                  <a:tcPr marT="45712" marB="4571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smtClean="0">
                          <a:ln>
                            <a:noFill/>
                          </a:ln>
                          <a:solidFill>
                            <a:schemeClr val="tx1"/>
                          </a:solidFill>
                          <a:effectLst/>
                          <a:latin typeface="Times New Roman" pitchFamily="18" charset="0"/>
                          <a:ea typeface="宋体" charset="-122"/>
                        </a:rPr>
                        <a:t>2</a:t>
                      </a:r>
                      <a:endParaRPr kumimoji="1" lang="zh-CN" altLang="zh-CN" sz="2000" b="0" i="0" u="none" strike="noStrike" cap="none" normalizeH="0" baseline="0" smtClean="0">
                        <a:ln>
                          <a:noFill/>
                        </a:ln>
                        <a:solidFill>
                          <a:schemeClr val="tx1"/>
                        </a:solidFill>
                        <a:effectLst/>
                        <a:latin typeface="Times New Roman" pitchFamily="18" charset="0"/>
                        <a:ea typeface="宋体" charset="-122"/>
                      </a:endParaRPr>
                    </a:p>
                  </a:txBody>
                  <a:tcPr marT="45712" marB="45712"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396169">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smtClean="0">
                          <a:ln>
                            <a:noFill/>
                          </a:ln>
                          <a:solidFill>
                            <a:schemeClr val="tx1"/>
                          </a:solidFill>
                          <a:effectLst/>
                          <a:latin typeface="Times New Roman" pitchFamily="18" charset="0"/>
                          <a:ea typeface="宋体" charset="-122"/>
                        </a:rPr>
                        <a:t>1</a:t>
                      </a:r>
                    </a:p>
                  </a:txBody>
                  <a:tcPr marT="45712" marB="45712"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2000" b="0" i="0" u="none" strike="noStrike" cap="none" normalizeH="0" baseline="0" smtClean="0">
                        <a:ln>
                          <a:noFill/>
                        </a:ln>
                        <a:solidFill>
                          <a:schemeClr val="tx1"/>
                        </a:solidFill>
                        <a:effectLst/>
                        <a:latin typeface="Times New Roman" pitchFamily="18" charset="0"/>
                        <a:ea typeface="宋体" charset="-122"/>
                      </a:endParaRPr>
                    </a:p>
                  </a:txBody>
                  <a:tcPr marT="45712" marB="4571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2000" b="0" i="0" u="none" strike="noStrike" cap="none" normalizeH="0" baseline="0" smtClean="0">
                        <a:ln>
                          <a:noFill/>
                        </a:ln>
                        <a:solidFill>
                          <a:schemeClr val="tx1"/>
                        </a:solidFill>
                        <a:effectLst/>
                        <a:latin typeface="Times New Roman" pitchFamily="18" charset="0"/>
                        <a:ea typeface="宋体" charset="-122"/>
                      </a:endParaRPr>
                    </a:p>
                  </a:txBody>
                  <a:tcPr marT="45712" marB="4571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smtClean="0">
                          <a:ln>
                            <a:noFill/>
                          </a:ln>
                          <a:solidFill>
                            <a:schemeClr val="tx1"/>
                          </a:solidFill>
                          <a:effectLst/>
                          <a:latin typeface="Times New Roman" pitchFamily="18" charset="0"/>
                          <a:ea typeface="宋体" charset="-122"/>
                        </a:rPr>
                        <a:t>acc</a:t>
                      </a:r>
                    </a:p>
                  </a:txBody>
                  <a:tcPr marT="45712" marB="4571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2000" b="0" i="0" u="none" strike="noStrike" cap="none" normalizeH="0" baseline="0" smtClean="0">
                        <a:ln>
                          <a:noFill/>
                        </a:ln>
                        <a:solidFill>
                          <a:schemeClr val="tx1"/>
                        </a:solidFill>
                        <a:effectLst/>
                        <a:latin typeface="Times New Roman" pitchFamily="18" charset="0"/>
                        <a:ea typeface="宋体" charset="-122"/>
                      </a:endParaRPr>
                    </a:p>
                  </a:txBody>
                  <a:tcPr marT="45712" marB="4571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2000" b="0" i="0" u="none" strike="noStrike" cap="none" normalizeH="0" baseline="0" smtClean="0">
                        <a:ln>
                          <a:noFill/>
                        </a:ln>
                        <a:solidFill>
                          <a:schemeClr val="tx1"/>
                        </a:solidFill>
                        <a:effectLst/>
                        <a:latin typeface="Times New Roman" pitchFamily="18" charset="0"/>
                        <a:ea typeface="宋体" charset="-122"/>
                      </a:endParaRPr>
                    </a:p>
                  </a:txBody>
                  <a:tcPr marT="45712" marB="45712"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396169">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smtClean="0">
                          <a:ln>
                            <a:noFill/>
                          </a:ln>
                          <a:solidFill>
                            <a:schemeClr val="tx1"/>
                          </a:solidFill>
                          <a:effectLst/>
                          <a:latin typeface="Times New Roman" pitchFamily="18" charset="0"/>
                          <a:ea typeface="宋体" charset="-122"/>
                        </a:rPr>
                        <a:t>2</a:t>
                      </a:r>
                    </a:p>
                  </a:txBody>
                  <a:tcPr marT="45712" marB="45712"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smtClean="0">
                          <a:ln>
                            <a:noFill/>
                          </a:ln>
                          <a:solidFill>
                            <a:schemeClr val="tx1"/>
                          </a:solidFill>
                          <a:effectLst/>
                          <a:latin typeface="Times New Roman" pitchFamily="18" charset="0"/>
                          <a:ea typeface="宋体" charset="-122"/>
                        </a:rPr>
                        <a:t>s3</a:t>
                      </a:r>
                      <a:endParaRPr kumimoji="1" lang="zh-CN" altLang="zh-CN" sz="2000" b="0" i="0" u="none" strike="noStrike" cap="none" normalizeH="0" baseline="0" smtClean="0">
                        <a:ln>
                          <a:noFill/>
                        </a:ln>
                        <a:solidFill>
                          <a:schemeClr val="tx1"/>
                        </a:solidFill>
                        <a:effectLst/>
                        <a:latin typeface="Times New Roman" pitchFamily="18" charset="0"/>
                        <a:ea typeface="宋体" charset="-122"/>
                      </a:endParaRPr>
                    </a:p>
                  </a:txBody>
                  <a:tcPr marT="45712" marB="4571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smtClean="0">
                          <a:ln>
                            <a:noFill/>
                          </a:ln>
                          <a:solidFill>
                            <a:schemeClr val="tx1"/>
                          </a:solidFill>
                          <a:effectLst/>
                          <a:latin typeface="Times New Roman" pitchFamily="18" charset="0"/>
                          <a:ea typeface="宋体" charset="-122"/>
                        </a:rPr>
                        <a:t>s4</a:t>
                      </a:r>
                      <a:endParaRPr kumimoji="1" lang="zh-CN" altLang="zh-CN" sz="2000" b="0" i="0" u="none" strike="noStrike" cap="none" normalizeH="0" baseline="0" smtClean="0">
                        <a:ln>
                          <a:noFill/>
                        </a:ln>
                        <a:solidFill>
                          <a:schemeClr val="tx1"/>
                        </a:solidFill>
                        <a:effectLst/>
                        <a:latin typeface="Times New Roman" pitchFamily="18" charset="0"/>
                        <a:ea typeface="宋体" charset="-122"/>
                      </a:endParaRPr>
                    </a:p>
                  </a:txBody>
                  <a:tcPr marT="45712" marB="4571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2000" b="0" i="0" u="none" strike="noStrike" cap="none" normalizeH="0" baseline="0" smtClean="0">
                        <a:ln>
                          <a:noFill/>
                        </a:ln>
                        <a:solidFill>
                          <a:schemeClr val="tx1"/>
                        </a:solidFill>
                        <a:effectLst/>
                        <a:latin typeface="Times New Roman" pitchFamily="18" charset="0"/>
                        <a:ea typeface="宋体" charset="-122"/>
                      </a:endParaRPr>
                    </a:p>
                  </a:txBody>
                  <a:tcPr marT="45712" marB="4571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2000" b="0" i="0" u="none" strike="noStrike" cap="none" normalizeH="0" baseline="0" smtClean="0">
                        <a:ln>
                          <a:noFill/>
                        </a:ln>
                        <a:solidFill>
                          <a:schemeClr val="tx1"/>
                        </a:solidFill>
                        <a:effectLst/>
                        <a:latin typeface="Times New Roman" pitchFamily="18" charset="0"/>
                        <a:ea typeface="宋体" charset="-122"/>
                      </a:endParaRPr>
                    </a:p>
                  </a:txBody>
                  <a:tcPr marT="45712" marB="4571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smtClean="0">
                          <a:ln>
                            <a:noFill/>
                          </a:ln>
                          <a:solidFill>
                            <a:schemeClr val="tx1"/>
                          </a:solidFill>
                          <a:effectLst/>
                          <a:latin typeface="Times New Roman" pitchFamily="18" charset="0"/>
                          <a:ea typeface="宋体" charset="-122"/>
                        </a:rPr>
                        <a:t>5</a:t>
                      </a:r>
                      <a:endParaRPr kumimoji="1" lang="zh-CN" altLang="zh-CN" sz="2000" b="0" i="0" u="none" strike="noStrike" cap="none" normalizeH="0" baseline="0" smtClean="0">
                        <a:ln>
                          <a:noFill/>
                        </a:ln>
                        <a:solidFill>
                          <a:schemeClr val="tx1"/>
                        </a:solidFill>
                        <a:effectLst/>
                        <a:latin typeface="Times New Roman" pitchFamily="18" charset="0"/>
                        <a:ea typeface="宋体" charset="-122"/>
                      </a:endParaRPr>
                    </a:p>
                  </a:txBody>
                  <a:tcPr marT="45712" marB="45712"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396169">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smtClean="0">
                          <a:ln>
                            <a:noFill/>
                          </a:ln>
                          <a:solidFill>
                            <a:schemeClr val="tx1"/>
                          </a:solidFill>
                          <a:effectLst/>
                          <a:latin typeface="Times New Roman" pitchFamily="18" charset="0"/>
                          <a:ea typeface="宋体" charset="-122"/>
                        </a:rPr>
                        <a:t>3</a:t>
                      </a:r>
                    </a:p>
                  </a:txBody>
                  <a:tcPr marT="45712" marB="45712"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smtClean="0">
                          <a:ln>
                            <a:noFill/>
                          </a:ln>
                          <a:solidFill>
                            <a:schemeClr val="tx1"/>
                          </a:solidFill>
                          <a:effectLst/>
                          <a:latin typeface="Times New Roman" pitchFamily="18" charset="0"/>
                          <a:ea typeface="宋体" charset="-122"/>
                        </a:rPr>
                        <a:t>s3</a:t>
                      </a:r>
                      <a:endParaRPr kumimoji="1" lang="zh-CN" altLang="zh-CN" sz="2000" b="0" i="0" u="none" strike="noStrike" cap="none" normalizeH="0" baseline="0" smtClean="0">
                        <a:ln>
                          <a:noFill/>
                        </a:ln>
                        <a:solidFill>
                          <a:schemeClr val="tx1"/>
                        </a:solidFill>
                        <a:effectLst/>
                        <a:latin typeface="Times New Roman" pitchFamily="18" charset="0"/>
                        <a:ea typeface="宋体" charset="-122"/>
                      </a:endParaRPr>
                    </a:p>
                  </a:txBody>
                  <a:tcPr marT="45712" marB="4571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smtClean="0">
                          <a:ln>
                            <a:noFill/>
                          </a:ln>
                          <a:solidFill>
                            <a:schemeClr val="tx1"/>
                          </a:solidFill>
                          <a:effectLst/>
                          <a:latin typeface="Times New Roman" pitchFamily="18" charset="0"/>
                          <a:ea typeface="宋体" charset="-122"/>
                        </a:rPr>
                        <a:t>s4</a:t>
                      </a:r>
                      <a:endParaRPr kumimoji="1" lang="zh-CN" altLang="zh-CN" sz="2000" b="0" i="0" u="none" strike="noStrike" cap="none" normalizeH="0" baseline="0" smtClean="0">
                        <a:ln>
                          <a:noFill/>
                        </a:ln>
                        <a:solidFill>
                          <a:schemeClr val="tx1"/>
                        </a:solidFill>
                        <a:effectLst/>
                        <a:latin typeface="Times New Roman" pitchFamily="18" charset="0"/>
                        <a:ea typeface="宋体" charset="-122"/>
                      </a:endParaRPr>
                    </a:p>
                  </a:txBody>
                  <a:tcPr marT="45712" marB="4571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2000" b="0" i="0" u="none" strike="noStrike" cap="none" normalizeH="0" baseline="0" smtClean="0">
                        <a:ln>
                          <a:noFill/>
                        </a:ln>
                        <a:solidFill>
                          <a:schemeClr val="tx1"/>
                        </a:solidFill>
                        <a:effectLst/>
                        <a:latin typeface="Times New Roman" pitchFamily="18" charset="0"/>
                        <a:ea typeface="宋体" charset="-122"/>
                      </a:endParaRPr>
                    </a:p>
                  </a:txBody>
                  <a:tcPr marT="45712" marB="4571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2000" b="0" i="0" u="none" strike="noStrike" cap="none" normalizeH="0" baseline="0" smtClean="0">
                        <a:ln>
                          <a:noFill/>
                        </a:ln>
                        <a:solidFill>
                          <a:schemeClr val="tx1"/>
                        </a:solidFill>
                        <a:effectLst/>
                        <a:latin typeface="Times New Roman" pitchFamily="18" charset="0"/>
                        <a:ea typeface="宋体" charset="-122"/>
                      </a:endParaRPr>
                    </a:p>
                  </a:txBody>
                  <a:tcPr marT="45712" marB="4571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smtClean="0">
                          <a:ln>
                            <a:noFill/>
                          </a:ln>
                          <a:solidFill>
                            <a:schemeClr val="tx1"/>
                          </a:solidFill>
                          <a:effectLst/>
                          <a:latin typeface="Times New Roman" pitchFamily="18" charset="0"/>
                          <a:ea typeface="宋体" charset="-122"/>
                        </a:rPr>
                        <a:t>6</a:t>
                      </a:r>
                    </a:p>
                  </a:txBody>
                  <a:tcPr marT="45712" marB="45712"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396169">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smtClean="0">
                          <a:ln>
                            <a:noFill/>
                          </a:ln>
                          <a:solidFill>
                            <a:schemeClr val="tx1"/>
                          </a:solidFill>
                          <a:effectLst/>
                          <a:latin typeface="Times New Roman" pitchFamily="18" charset="0"/>
                          <a:ea typeface="宋体" charset="-122"/>
                        </a:rPr>
                        <a:t>4</a:t>
                      </a:r>
                    </a:p>
                  </a:txBody>
                  <a:tcPr marT="45712" marB="45712"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smtClean="0">
                          <a:ln>
                            <a:noFill/>
                          </a:ln>
                          <a:solidFill>
                            <a:schemeClr val="tx1"/>
                          </a:solidFill>
                          <a:effectLst/>
                          <a:latin typeface="Times New Roman" pitchFamily="18" charset="0"/>
                          <a:ea typeface="宋体" charset="-122"/>
                        </a:rPr>
                        <a:t>r3</a:t>
                      </a:r>
                    </a:p>
                  </a:txBody>
                  <a:tcPr marT="45712" marB="4571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smtClean="0">
                          <a:ln>
                            <a:noFill/>
                          </a:ln>
                          <a:solidFill>
                            <a:schemeClr val="tx1"/>
                          </a:solidFill>
                          <a:effectLst/>
                          <a:latin typeface="Times New Roman" pitchFamily="18" charset="0"/>
                          <a:ea typeface="宋体" charset="-122"/>
                        </a:rPr>
                        <a:t>r3</a:t>
                      </a:r>
                    </a:p>
                  </a:txBody>
                  <a:tcPr marT="45712" marB="4571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smtClean="0">
                          <a:ln>
                            <a:noFill/>
                          </a:ln>
                          <a:solidFill>
                            <a:schemeClr val="tx1"/>
                          </a:solidFill>
                          <a:effectLst/>
                          <a:latin typeface="Times New Roman" pitchFamily="18" charset="0"/>
                          <a:ea typeface="宋体" charset="-122"/>
                        </a:rPr>
                        <a:t>r3</a:t>
                      </a:r>
                    </a:p>
                  </a:txBody>
                  <a:tcPr marT="45712" marB="4571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2000" b="0" i="0" u="none" strike="noStrike" cap="none" normalizeH="0" baseline="0" smtClean="0">
                        <a:ln>
                          <a:noFill/>
                        </a:ln>
                        <a:solidFill>
                          <a:schemeClr val="tx1"/>
                        </a:solidFill>
                        <a:effectLst/>
                        <a:latin typeface="Times New Roman" pitchFamily="18" charset="0"/>
                        <a:ea typeface="宋体" charset="-122"/>
                      </a:endParaRPr>
                    </a:p>
                  </a:txBody>
                  <a:tcPr marT="45712" marB="4571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2000" b="0" i="0" u="none" strike="noStrike" cap="none" normalizeH="0" baseline="0" smtClean="0">
                        <a:ln>
                          <a:noFill/>
                        </a:ln>
                        <a:solidFill>
                          <a:schemeClr val="tx1"/>
                        </a:solidFill>
                        <a:effectLst/>
                        <a:latin typeface="Times New Roman" pitchFamily="18" charset="0"/>
                        <a:ea typeface="宋体" charset="-122"/>
                      </a:endParaRPr>
                    </a:p>
                  </a:txBody>
                  <a:tcPr marT="45712" marB="45712"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396169">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smtClean="0">
                          <a:ln>
                            <a:noFill/>
                          </a:ln>
                          <a:solidFill>
                            <a:schemeClr val="tx1"/>
                          </a:solidFill>
                          <a:effectLst/>
                          <a:latin typeface="Times New Roman" pitchFamily="18" charset="0"/>
                          <a:ea typeface="宋体" charset="-122"/>
                        </a:rPr>
                        <a:t>5</a:t>
                      </a:r>
                    </a:p>
                  </a:txBody>
                  <a:tcPr marT="45712" marB="45712"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en-US" altLang="zh-CN" sz="2000" b="0" i="0" u="none" strike="noStrike" cap="none" normalizeH="0" baseline="0" smtClean="0">
                        <a:ln>
                          <a:noFill/>
                        </a:ln>
                        <a:solidFill>
                          <a:schemeClr val="tx1"/>
                        </a:solidFill>
                        <a:effectLst/>
                        <a:latin typeface="Times New Roman" pitchFamily="18" charset="0"/>
                        <a:ea typeface="宋体" charset="-122"/>
                      </a:endParaRPr>
                    </a:p>
                  </a:txBody>
                  <a:tcPr marT="45712" marB="4571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en-US" altLang="zh-CN" sz="2000" b="0" i="0" u="none" strike="noStrike" cap="none" normalizeH="0" baseline="0" smtClean="0">
                        <a:ln>
                          <a:noFill/>
                        </a:ln>
                        <a:solidFill>
                          <a:schemeClr val="tx1"/>
                        </a:solidFill>
                        <a:effectLst/>
                        <a:latin typeface="Times New Roman" pitchFamily="18" charset="0"/>
                        <a:ea typeface="宋体" charset="-122"/>
                      </a:endParaRPr>
                    </a:p>
                  </a:txBody>
                  <a:tcPr marT="45712" marB="4571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smtClean="0">
                          <a:ln>
                            <a:noFill/>
                          </a:ln>
                          <a:solidFill>
                            <a:schemeClr val="tx1"/>
                          </a:solidFill>
                          <a:effectLst/>
                          <a:latin typeface="Times New Roman" pitchFamily="18" charset="0"/>
                          <a:ea typeface="宋体" charset="-122"/>
                        </a:rPr>
                        <a:t>r1</a:t>
                      </a:r>
                    </a:p>
                  </a:txBody>
                  <a:tcPr marT="45712" marB="4571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2000" b="0" i="0" u="none" strike="noStrike" cap="none" normalizeH="0" baseline="0" smtClean="0">
                        <a:ln>
                          <a:noFill/>
                        </a:ln>
                        <a:solidFill>
                          <a:schemeClr val="tx1"/>
                        </a:solidFill>
                        <a:effectLst/>
                        <a:latin typeface="Times New Roman" pitchFamily="18" charset="0"/>
                        <a:ea typeface="宋体" charset="-122"/>
                      </a:endParaRPr>
                    </a:p>
                  </a:txBody>
                  <a:tcPr marT="45712" marB="4571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en-US" altLang="zh-CN" sz="2000" b="0" i="0" u="none" strike="noStrike" cap="none" normalizeH="0" baseline="0" smtClean="0">
                        <a:ln>
                          <a:noFill/>
                        </a:ln>
                        <a:solidFill>
                          <a:schemeClr val="tx1"/>
                        </a:solidFill>
                        <a:effectLst/>
                        <a:latin typeface="Times New Roman" pitchFamily="18" charset="0"/>
                        <a:ea typeface="宋体" charset="-122"/>
                      </a:endParaRPr>
                    </a:p>
                  </a:txBody>
                  <a:tcPr marT="45712" marB="45712"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396169">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smtClean="0">
                          <a:ln>
                            <a:noFill/>
                          </a:ln>
                          <a:solidFill>
                            <a:schemeClr val="tx1"/>
                          </a:solidFill>
                          <a:effectLst/>
                          <a:latin typeface="Times New Roman" pitchFamily="18" charset="0"/>
                          <a:ea typeface="宋体" charset="-122"/>
                        </a:rPr>
                        <a:t>6</a:t>
                      </a:r>
                    </a:p>
                  </a:txBody>
                  <a:tcPr marT="45712" marB="45712"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smtClean="0">
                          <a:ln>
                            <a:noFill/>
                          </a:ln>
                          <a:solidFill>
                            <a:schemeClr val="tx1"/>
                          </a:solidFill>
                          <a:effectLst/>
                          <a:latin typeface="Times New Roman" pitchFamily="18" charset="0"/>
                          <a:ea typeface="宋体" charset="-122"/>
                        </a:rPr>
                        <a:t>r2</a:t>
                      </a:r>
                    </a:p>
                  </a:txBody>
                  <a:tcPr marT="45712" marB="4571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smtClean="0">
                          <a:ln>
                            <a:noFill/>
                          </a:ln>
                          <a:solidFill>
                            <a:schemeClr val="tx1"/>
                          </a:solidFill>
                          <a:effectLst/>
                          <a:latin typeface="Times New Roman" pitchFamily="18" charset="0"/>
                          <a:ea typeface="宋体" charset="-122"/>
                        </a:rPr>
                        <a:t>r2</a:t>
                      </a:r>
                    </a:p>
                  </a:txBody>
                  <a:tcPr marT="45712" marB="4571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smtClean="0">
                          <a:ln>
                            <a:noFill/>
                          </a:ln>
                          <a:solidFill>
                            <a:schemeClr val="tx1"/>
                          </a:solidFill>
                          <a:effectLst/>
                          <a:latin typeface="Times New Roman" pitchFamily="18" charset="0"/>
                          <a:ea typeface="宋体" charset="-122"/>
                        </a:rPr>
                        <a:t>r2</a:t>
                      </a:r>
                    </a:p>
                  </a:txBody>
                  <a:tcPr marT="45712" marB="4571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2000" b="0" i="0" u="none" strike="noStrike" cap="none" normalizeH="0" baseline="0" smtClean="0">
                        <a:ln>
                          <a:noFill/>
                        </a:ln>
                        <a:solidFill>
                          <a:schemeClr val="tx1"/>
                        </a:solidFill>
                        <a:effectLst/>
                        <a:latin typeface="Times New Roman" pitchFamily="18" charset="0"/>
                        <a:ea typeface="宋体" charset="-122"/>
                      </a:endParaRPr>
                    </a:p>
                  </a:txBody>
                  <a:tcPr marT="45712" marB="4571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2000" b="0" i="0" u="none" strike="noStrike" cap="none" normalizeH="0" baseline="0" dirty="0" smtClean="0">
                        <a:ln>
                          <a:noFill/>
                        </a:ln>
                        <a:solidFill>
                          <a:schemeClr val="tx1"/>
                        </a:solidFill>
                        <a:effectLst/>
                        <a:latin typeface="Times New Roman" pitchFamily="18" charset="0"/>
                        <a:ea typeface="宋体" charset="-122"/>
                      </a:endParaRPr>
                    </a:p>
                  </a:txBody>
                  <a:tcPr marT="45712" marB="45712"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bl>
          </a:graphicData>
        </a:graphic>
      </p:graphicFrame>
      <p:sp>
        <p:nvSpPr>
          <p:cNvPr id="8" name="内容占位符 2"/>
          <p:cNvSpPr txBox="1">
            <a:spLocks/>
          </p:cNvSpPr>
          <p:nvPr/>
        </p:nvSpPr>
        <p:spPr bwMode="auto">
          <a:xfrm>
            <a:off x="381000" y="990600"/>
            <a:ext cx="4876800" cy="1524000"/>
          </a:xfrm>
          <a:prstGeom prst="rect">
            <a:avLst/>
          </a:prstGeom>
          <a:noFill/>
          <a:ln w="9525">
            <a:noFill/>
            <a:miter lim="800000"/>
            <a:headEnd/>
            <a:tailEnd/>
          </a:ln>
        </p:spPr>
        <p:txBody>
          <a:bodyPr/>
          <a:lstStyle/>
          <a:p>
            <a:pPr marL="342900" indent="-342900" eaLnBrk="0" hangingPunct="0">
              <a:lnSpc>
                <a:spcPct val="120000"/>
              </a:lnSpc>
              <a:spcBef>
                <a:spcPct val="20000"/>
              </a:spcBef>
              <a:buClr>
                <a:schemeClr val="hlink"/>
              </a:buClr>
              <a:buFont typeface="Wingdings" pitchFamily="2" charset="2"/>
              <a:buNone/>
              <a:defRPr/>
            </a:pPr>
            <a:r>
              <a:rPr lang="zh-CN" altLang="en-US" sz="2200" kern="0" dirty="0">
                <a:latin typeface="+mn-lt"/>
                <a:ea typeface="+mn-ea"/>
              </a:rPr>
              <a:t>解：增广文法，得</a:t>
            </a:r>
            <a:r>
              <a:rPr lang="en-US" altLang="zh-CN" sz="2200" i="1" kern="0" dirty="0">
                <a:latin typeface="+mn-lt"/>
                <a:ea typeface="+mn-ea"/>
              </a:rPr>
              <a:t>G'</a:t>
            </a:r>
            <a:r>
              <a:rPr lang="zh-CN" altLang="en-US" sz="2200" kern="0" dirty="0">
                <a:latin typeface="+mn-lt"/>
                <a:ea typeface="+mn-ea"/>
              </a:rPr>
              <a:t>如下</a:t>
            </a:r>
            <a:endParaRPr lang="en-US" altLang="zh-CN" sz="2200" kern="0" dirty="0">
              <a:latin typeface="+mn-lt"/>
              <a:ea typeface="+mn-ea"/>
            </a:endParaRPr>
          </a:p>
          <a:p>
            <a:pPr marL="342900" indent="-342900" eaLnBrk="0" hangingPunct="0">
              <a:lnSpc>
                <a:spcPct val="120000"/>
              </a:lnSpc>
              <a:spcBef>
                <a:spcPct val="20000"/>
              </a:spcBef>
              <a:buClr>
                <a:schemeClr val="hlink"/>
              </a:buClr>
              <a:buFont typeface="Wingdings" pitchFamily="2" charset="2"/>
              <a:buNone/>
              <a:defRPr/>
            </a:pPr>
            <a:r>
              <a:rPr lang="en-US" altLang="zh-CN" i="1" kern="0" dirty="0">
                <a:solidFill>
                  <a:schemeClr val="tx2"/>
                </a:solidFill>
                <a:latin typeface="+mn-lt"/>
                <a:ea typeface="+mn-ea"/>
              </a:rPr>
              <a:t>(0)</a:t>
            </a:r>
            <a:r>
              <a:rPr lang="en-US" altLang="zh-CN" i="1" kern="0" dirty="0" err="1">
                <a:solidFill>
                  <a:schemeClr val="tx2"/>
                </a:solidFill>
                <a:latin typeface="+mn-lt"/>
                <a:ea typeface="+mn-ea"/>
              </a:rPr>
              <a:t>S’→S</a:t>
            </a:r>
            <a:r>
              <a:rPr lang="en-US" altLang="zh-CN" i="1" kern="0" dirty="0">
                <a:solidFill>
                  <a:schemeClr val="tx2"/>
                </a:solidFill>
                <a:latin typeface="+mn-lt"/>
                <a:ea typeface="+mn-ea"/>
              </a:rPr>
              <a:t> (1)</a:t>
            </a:r>
            <a:r>
              <a:rPr lang="en-US" altLang="zh-CN" i="1" kern="0" dirty="0" err="1">
                <a:solidFill>
                  <a:schemeClr val="tx2"/>
                </a:solidFill>
                <a:latin typeface="+mn-lt"/>
                <a:ea typeface="+mn-ea"/>
              </a:rPr>
              <a:t>S→BB</a:t>
            </a:r>
            <a:r>
              <a:rPr lang="en-US" altLang="zh-CN" i="1" kern="0" dirty="0">
                <a:solidFill>
                  <a:schemeClr val="tx2"/>
                </a:solidFill>
                <a:latin typeface="+mn-lt"/>
                <a:ea typeface="+mn-ea"/>
              </a:rPr>
              <a:t> (2)</a:t>
            </a:r>
            <a:r>
              <a:rPr lang="en-US" altLang="zh-CN" i="1" kern="0" dirty="0" err="1">
                <a:solidFill>
                  <a:schemeClr val="tx2"/>
                </a:solidFill>
                <a:latin typeface="+mn-lt"/>
                <a:ea typeface="+mn-ea"/>
              </a:rPr>
              <a:t>B→aB</a:t>
            </a:r>
            <a:r>
              <a:rPr lang="en-US" altLang="zh-CN" i="1" kern="0" dirty="0">
                <a:solidFill>
                  <a:schemeClr val="tx2"/>
                </a:solidFill>
                <a:latin typeface="+mn-lt"/>
                <a:ea typeface="+mn-ea"/>
              </a:rPr>
              <a:t> (3)</a:t>
            </a:r>
            <a:r>
              <a:rPr lang="en-US" altLang="zh-CN" i="1" kern="0" dirty="0">
                <a:solidFill>
                  <a:schemeClr val="tx2"/>
                </a:solidFill>
              </a:rPr>
              <a:t> B →</a:t>
            </a:r>
            <a:r>
              <a:rPr lang="en-US" altLang="zh-CN" i="1" kern="0" dirty="0">
                <a:solidFill>
                  <a:schemeClr val="tx2"/>
                </a:solidFill>
                <a:latin typeface="+mn-lt"/>
                <a:ea typeface="+mn-ea"/>
              </a:rPr>
              <a:t>b</a:t>
            </a:r>
          </a:p>
          <a:p>
            <a:pPr marL="342900" indent="-342900" eaLnBrk="0" hangingPunct="0">
              <a:lnSpc>
                <a:spcPct val="120000"/>
              </a:lnSpc>
              <a:spcBef>
                <a:spcPct val="20000"/>
              </a:spcBef>
              <a:buClr>
                <a:schemeClr val="hlink"/>
              </a:buClr>
              <a:buFont typeface="Wingdings" pitchFamily="2" charset="2"/>
              <a:buNone/>
              <a:defRPr/>
            </a:pPr>
            <a:r>
              <a:rPr lang="zh-CN" altLang="en-US" sz="2200" kern="0" dirty="0">
                <a:latin typeface="+mn-lt"/>
                <a:ea typeface="+mn-ea"/>
              </a:rPr>
              <a:t>对</a:t>
            </a:r>
            <a:r>
              <a:rPr lang="en-US" altLang="zh-CN" sz="2200" i="1" kern="0" dirty="0">
                <a:latin typeface="+mn-lt"/>
                <a:ea typeface="+mn-ea"/>
              </a:rPr>
              <a:t>G'</a:t>
            </a:r>
            <a:r>
              <a:rPr lang="zh-CN" altLang="en-US" sz="2200" kern="0" dirty="0">
                <a:latin typeface="+mn-lt"/>
                <a:ea typeface="+mn-ea"/>
              </a:rPr>
              <a:t>构造</a:t>
            </a:r>
            <a:r>
              <a:rPr lang="en-US" altLang="zh-CN" sz="2200" kern="0" dirty="0" err="1">
                <a:latin typeface="+mn-lt"/>
                <a:ea typeface="+mn-ea"/>
              </a:rPr>
              <a:t>LR</a:t>
            </a:r>
            <a:r>
              <a:rPr lang="en-US" altLang="zh-CN" sz="2200" kern="0" dirty="0">
                <a:latin typeface="+mn-lt"/>
                <a:ea typeface="+mn-ea"/>
              </a:rPr>
              <a:t>(0) </a:t>
            </a:r>
            <a:r>
              <a:rPr lang="zh-CN" altLang="en-US" sz="2200" kern="0" dirty="0">
                <a:latin typeface="+mn-lt"/>
                <a:ea typeface="+mn-ea"/>
              </a:rPr>
              <a:t>自动机如下</a:t>
            </a:r>
            <a:endParaRPr lang="en-US" altLang="zh-CN" sz="2200" kern="0" dirty="0">
              <a:latin typeface="+mn-lt"/>
              <a:ea typeface="+mn-ea"/>
            </a:endParaRPr>
          </a:p>
          <a:p>
            <a:pPr marL="342900" indent="-342900" eaLnBrk="0" hangingPunct="0">
              <a:lnSpc>
                <a:spcPct val="120000"/>
              </a:lnSpc>
              <a:spcBef>
                <a:spcPct val="20000"/>
              </a:spcBef>
              <a:buClr>
                <a:schemeClr val="hlink"/>
              </a:buClr>
              <a:buFont typeface="Wingdings" pitchFamily="2" charset="2"/>
              <a:buNone/>
              <a:defRPr/>
            </a:pPr>
            <a:endParaRPr lang="zh-CN" altLang="en-US" sz="2400" kern="0" dirty="0">
              <a:latin typeface="+mn-lt"/>
              <a:ea typeface="+mn-ea"/>
            </a:endParaRPr>
          </a:p>
        </p:txBody>
      </p:sp>
      <p:sp>
        <p:nvSpPr>
          <p:cNvPr id="9" name="内容占位符 2"/>
          <p:cNvSpPr txBox="1">
            <a:spLocks/>
          </p:cNvSpPr>
          <p:nvPr/>
        </p:nvSpPr>
        <p:spPr bwMode="auto">
          <a:xfrm>
            <a:off x="5181600" y="6019800"/>
            <a:ext cx="3962400" cy="381000"/>
          </a:xfrm>
          <a:prstGeom prst="rect">
            <a:avLst/>
          </a:prstGeom>
          <a:noFill/>
          <a:ln w="9525">
            <a:noFill/>
            <a:miter lim="800000"/>
            <a:headEnd/>
            <a:tailEnd/>
          </a:ln>
        </p:spPr>
        <p:txBody>
          <a:bodyPr/>
          <a:lstStyle/>
          <a:p>
            <a:pPr marL="342900" indent="-342900" eaLnBrk="0" hangingPunct="0">
              <a:lnSpc>
                <a:spcPct val="120000"/>
              </a:lnSpc>
              <a:spcBef>
                <a:spcPct val="20000"/>
              </a:spcBef>
              <a:buClr>
                <a:schemeClr val="hlink"/>
              </a:buClr>
              <a:defRPr/>
            </a:pPr>
            <a:r>
              <a:rPr lang="zh-CN" altLang="en-US" sz="2200" dirty="0">
                <a:solidFill>
                  <a:schemeClr val="tx2"/>
                </a:solidFill>
                <a:latin typeface="+mn-ea"/>
                <a:ea typeface="+mn-ea"/>
              </a:rPr>
              <a:t>输入串</a:t>
            </a:r>
            <a:r>
              <a:rPr lang="en-US" altLang="zh-CN" sz="2200" dirty="0" err="1">
                <a:solidFill>
                  <a:schemeClr val="tx2"/>
                </a:solidFill>
                <a:latin typeface="+mn-ea"/>
                <a:ea typeface="+mn-ea"/>
              </a:rPr>
              <a:t>aabab</a:t>
            </a:r>
            <a:r>
              <a:rPr lang="zh-CN" altLang="en-US" sz="2200" dirty="0">
                <a:solidFill>
                  <a:schemeClr val="tx2"/>
                </a:solidFill>
                <a:latin typeface="+mn-ea"/>
                <a:ea typeface="+mn-ea"/>
              </a:rPr>
              <a:t>的分析过程略</a:t>
            </a:r>
            <a:endParaRPr lang="zh-CN" altLang="en-US" sz="2200" kern="0" dirty="0">
              <a:solidFill>
                <a:schemeClr val="tx2"/>
              </a:solidFill>
              <a:latin typeface="+mn-ea"/>
              <a:ea typeface="+mn-ea"/>
            </a:endParaRPr>
          </a:p>
        </p:txBody>
      </p:sp>
      <p:sp>
        <p:nvSpPr>
          <p:cNvPr id="10" name="内容占位符 2"/>
          <p:cNvSpPr txBox="1">
            <a:spLocks/>
          </p:cNvSpPr>
          <p:nvPr/>
        </p:nvSpPr>
        <p:spPr bwMode="auto">
          <a:xfrm>
            <a:off x="228600" y="5943600"/>
            <a:ext cx="5105400" cy="533400"/>
          </a:xfrm>
          <a:prstGeom prst="rect">
            <a:avLst/>
          </a:prstGeom>
          <a:noFill/>
          <a:ln w="9525">
            <a:noFill/>
            <a:miter lim="800000"/>
            <a:headEnd/>
            <a:tailEnd/>
          </a:ln>
        </p:spPr>
        <p:txBody>
          <a:bodyPr/>
          <a:lstStyle/>
          <a:p>
            <a:pPr marL="342900" indent="-342900" eaLnBrk="0" hangingPunct="0">
              <a:lnSpc>
                <a:spcPct val="120000"/>
              </a:lnSpc>
              <a:spcBef>
                <a:spcPct val="20000"/>
              </a:spcBef>
              <a:buClr>
                <a:schemeClr val="hlink"/>
              </a:buClr>
              <a:defRPr/>
            </a:pPr>
            <a:r>
              <a:rPr lang="zh-CN" altLang="en-US" sz="2200" kern="0" dirty="0">
                <a:latin typeface="+mn-ea"/>
                <a:ea typeface="+mn-ea"/>
              </a:rPr>
              <a:t>则规范</a:t>
            </a:r>
            <a:r>
              <a:rPr lang="en-US" altLang="zh-CN" sz="2200" kern="0" dirty="0" err="1">
                <a:latin typeface="+mn-ea"/>
                <a:ea typeface="+mn-ea"/>
              </a:rPr>
              <a:t>LR</a:t>
            </a:r>
            <a:r>
              <a:rPr lang="en-US" altLang="zh-CN" sz="2200" kern="0" dirty="0">
                <a:latin typeface="+mn-ea"/>
                <a:ea typeface="+mn-ea"/>
              </a:rPr>
              <a:t>(0)</a:t>
            </a:r>
            <a:r>
              <a:rPr lang="zh-CN" altLang="en-US" sz="2200" kern="0" dirty="0">
                <a:latin typeface="+mn-ea"/>
                <a:ea typeface="+mn-ea"/>
              </a:rPr>
              <a:t>项集族</a:t>
            </a:r>
            <a:r>
              <a:rPr lang="en-US" altLang="zh-CN" sz="2200" kern="0" dirty="0">
                <a:latin typeface="+mn-ea"/>
                <a:ea typeface="+mn-ea"/>
              </a:rPr>
              <a:t>C={I</a:t>
            </a:r>
            <a:r>
              <a:rPr lang="en-US" altLang="zh-CN" sz="2200" kern="0" baseline="-25000" dirty="0">
                <a:latin typeface="+mn-ea"/>
                <a:ea typeface="+mn-ea"/>
              </a:rPr>
              <a:t>0</a:t>
            </a:r>
            <a:r>
              <a:rPr lang="en-US" altLang="zh-CN" sz="2200" kern="0" dirty="0">
                <a:latin typeface="+mn-ea"/>
                <a:ea typeface="+mn-ea"/>
              </a:rPr>
              <a:t>,I</a:t>
            </a:r>
            <a:r>
              <a:rPr lang="en-US" altLang="zh-CN" sz="2200" kern="0" baseline="-25000" dirty="0">
                <a:latin typeface="+mn-ea"/>
                <a:ea typeface="+mn-ea"/>
              </a:rPr>
              <a:t>1</a:t>
            </a:r>
            <a:r>
              <a:rPr lang="en-US" altLang="zh-CN" sz="2200" kern="0" dirty="0">
                <a:latin typeface="+mn-ea"/>
                <a:ea typeface="+mn-ea"/>
              </a:rPr>
              <a:t>, … I</a:t>
            </a:r>
            <a:r>
              <a:rPr lang="en-US" altLang="zh-CN" sz="2200" kern="0" baseline="-25000" dirty="0">
                <a:latin typeface="+mn-ea"/>
                <a:ea typeface="+mn-ea"/>
              </a:rPr>
              <a:t>6</a:t>
            </a:r>
            <a:r>
              <a:rPr lang="en-US" altLang="zh-CN" sz="2200" kern="0" dirty="0">
                <a:latin typeface="+mn-ea"/>
                <a:ea typeface="+mn-ea"/>
              </a:rPr>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wipe(left)">
                                      <p:cBhvr>
                                        <p:cTn id="7" dur="500"/>
                                        <p:tgtEl>
                                          <p:spTgt spid="8">
                                            <p:txEl>
                                              <p:pRg st="0" end="0"/>
                                            </p:txEl>
                                          </p:spTgt>
                                        </p:tgtEl>
                                      </p:cBhvr>
                                    </p:animEffect>
                                  </p:childTnLst>
                                </p:cTn>
                              </p:par>
                            </p:childTnLst>
                          </p:cTn>
                        </p:par>
                        <p:par>
                          <p:cTn id="8" fill="hold" nodeType="afterGroup">
                            <p:stCondLst>
                              <p:cond delay="500"/>
                            </p:stCondLst>
                            <p:childTnLst>
                              <p:par>
                                <p:cTn id="9" presetID="22" presetClass="entr" presetSubtype="8" fill="hold" nodeType="after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animEffect transition="in" filter="wipe(left)">
                                      <p:cBhvr>
                                        <p:cTn id="11" dur="500"/>
                                        <p:tgtEl>
                                          <p:spTgt spid="8">
                                            <p:txEl>
                                              <p:pRg st="1" end="1"/>
                                            </p:txEl>
                                          </p:spTgt>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8" fill="hold" nodeType="clickEffect">
                                  <p:stCondLst>
                                    <p:cond delay="0"/>
                                  </p:stCondLst>
                                  <p:childTnLst>
                                    <p:set>
                                      <p:cBhvr>
                                        <p:cTn id="15" dur="1" fill="hold">
                                          <p:stCondLst>
                                            <p:cond delay="0"/>
                                          </p:stCondLst>
                                        </p:cTn>
                                        <p:tgtEl>
                                          <p:spTgt spid="8">
                                            <p:txEl>
                                              <p:pRg st="2" end="2"/>
                                            </p:txEl>
                                          </p:spTgt>
                                        </p:tgtEl>
                                        <p:attrNameLst>
                                          <p:attrName>style.visibility</p:attrName>
                                        </p:attrNameLst>
                                      </p:cBhvr>
                                      <p:to>
                                        <p:strVal val="visible"/>
                                      </p:to>
                                    </p:set>
                                    <p:animEffect transition="in" filter="wipe(left)">
                                      <p:cBhvr>
                                        <p:cTn id="16" dur="500"/>
                                        <p:tgtEl>
                                          <p:spTgt spid="8">
                                            <p:txEl>
                                              <p:pRg st="2" end="2"/>
                                            </p:txEl>
                                          </p:spTgt>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8" fill="hold" nodeType="clickEffect">
                                  <p:stCondLst>
                                    <p:cond delay="0"/>
                                  </p:stCondLst>
                                  <p:childTnLst>
                                    <p:set>
                                      <p:cBhvr>
                                        <p:cTn id="20" dur="1" fill="hold">
                                          <p:stCondLst>
                                            <p:cond delay="0"/>
                                          </p:stCondLst>
                                        </p:cTn>
                                        <p:tgtEl>
                                          <p:spTgt spid="140290"/>
                                        </p:tgtEl>
                                        <p:attrNameLst>
                                          <p:attrName>style.visibility</p:attrName>
                                        </p:attrNameLst>
                                      </p:cBhvr>
                                      <p:to>
                                        <p:strVal val="visible"/>
                                      </p:to>
                                    </p:set>
                                    <p:animEffect transition="in" filter="wipe(left)">
                                      <p:cBhvr>
                                        <p:cTn id="21" dur="500"/>
                                        <p:tgtEl>
                                          <p:spTgt spid="140290"/>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wipe(left)">
                                      <p:cBhvr>
                                        <p:cTn id="26" dur="500"/>
                                        <p:tgtEl>
                                          <p:spTgt spid="10"/>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3">
                                            <p:txEl>
                                              <p:pRg st="0" end="0"/>
                                            </p:txEl>
                                          </p:spTgt>
                                        </p:tgtEl>
                                        <p:attrNameLst>
                                          <p:attrName>style.visibility</p:attrName>
                                        </p:attrNameLst>
                                      </p:cBhvr>
                                      <p:to>
                                        <p:strVal val="visible"/>
                                      </p:to>
                                    </p:set>
                                    <p:animEffect transition="in" filter="wipe(left)">
                                      <p:cBhvr>
                                        <p:cTn id="31" dur="500"/>
                                        <p:tgtEl>
                                          <p:spTgt spid="3">
                                            <p:txEl>
                                              <p:pRg st="0" end="0"/>
                                            </p:txEl>
                                          </p:spTgt>
                                        </p:tgtEl>
                                      </p:cBhvr>
                                    </p:animEffect>
                                  </p:childTnLst>
                                </p:cTn>
                              </p:par>
                            </p:childTnLst>
                          </p:cTn>
                        </p:par>
                        <p:par>
                          <p:cTn id="32" fill="hold" nodeType="afterGroup">
                            <p:stCondLst>
                              <p:cond delay="500"/>
                            </p:stCondLst>
                            <p:childTnLst>
                              <p:par>
                                <p:cTn id="33" presetID="22" presetClass="entr" presetSubtype="8" fill="hold" grpId="0" nodeType="afterEffect">
                                  <p:stCondLst>
                                    <p:cond delay="0"/>
                                  </p:stCondLst>
                                  <p:childTnLst>
                                    <p:set>
                                      <p:cBhvr>
                                        <p:cTn id="34" dur="1" fill="hold">
                                          <p:stCondLst>
                                            <p:cond delay="0"/>
                                          </p:stCondLst>
                                        </p:cTn>
                                        <p:tgtEl>
                                          <p:spTgt spid="3">
                                            <p:txEl>
                                              <p:pRg st="1" end="1"/>
                                            </p:txEl>
                                          </p:spTgt>
                                        </p:tgtEl>
                                        <p:attrNameLst>
                                          <p:attrName>style.visibility</p:attrName>
                                        </p:attrNameLst>
                                      </p:cBhvr>
                                      <p:to>
                                        <p:strVal val="visible"/>
                                      </p:to>
                                    </p:set>
                                    <p:animEffect transition="in" filter="wipe(left)">
                                      <p:cBhvr>
                                        <p:cTn id="35" dur="500"/>
                                        <p:tgtEl>
                                          <p:spTgt spid="3">
                                            <p:txEl>
                                              <p:pRg st="1" end="1"/>
                                            </p:txEl>
                                          </p:spTgt>
                                        </p:tgtEl>
                                      </p:cBhvr>
                                    </p:animEffect>
                                  </p:childTnLst>
                                </p:cTn>
                              </p:par>
                            </p:childTnLst>
                          </p:cTn>
                        </p:par>
                        <p:par>
                          <p:cTn id="36" fill="hold" nodeType="afterGroup">
                            <p:stCondLst>
                              <p:cond delay="1000"/>
                            </p:stCondLst>
                            <p:childTnLst>
                              <p:par>
                                <p:cTn id="37" presetID="22" presetClass="entr" presetSubtype="8" fill="hold" grpId="0" nodeType="afterEffect">
                                  <p:stCondLst>
                                    <p:cond delay="0"/>
                                  </p:stCondLst>
                                  <p:childTnLst>
                                    <p:set>
                                      <p:cBhvr>
                                        <p:cTn id="38" dur="1" fill="hold">
                                          <p:stCondLst>
                                            <p:cond delay="0"/>
                                          </p:stCondLst>
                                        </p:cTn>
                                        <p:tgtEl>
                                          <p:spTgt spid="3">
                                            <p:txEl>
                                              <p:pRg st="2" end="2"/>
                                            </p:txEl>
                                          </p:spTgt>
                                        </p:tgtEl>
                                        <p:attrNameLst>
                                          <p:attrName>style.visibility</p:attrName>
                                        </p:attrNameLst>
                                      </p:cBhvr>
                                      <p:to>
                                        <p:strVal val="visible"/>
                                      </p:to>
                                    </p:set>
                                    <p:animEffect transition="in" filter="wipe(left)">
                                      <p:cBhvr>
                                        <p:cTn id="39" dur="500"/>
                                        <p:tgtEl>
                                          <p:spTgt spid="3">
                                            <p:txEl>
                                              <p:pRg st="2" end="2"/>
                                            </p:txEl>
                                          </p:spTgt>
                                        </p:tgtEl>
                                      </p:cBhvr>
                                    </p:animEffect>
                                  </p:childTnLst>
                                </p:cTn>
                              </p:par>
                            </p:childTnLst>
                          </p:cTn>
                        </p:par>
                      </p:childTnLst>
                    </p:cTn>
                  </p:par>
                  <p:par>
                    <p:cTn id="40" fill="hold" nodeType="clickPar">
                      <p:stCondLst>
                        <p:cond delay="indefinite"/>
                      </p:stCondLst>
                      <p:childTnLst>
                        <p:par>
                          <p:cTn id="41" fill="hold" nodeType="withGroup">
                            <p:stCondLst>
                              <p:cond delay="0"/>
                            </p:stCondLst>
                            <p:childTnLst>
                              <p:par>
                                <p:cTn id="42" presetID="22" presetClass="entr" presetSubtype="1" fill="hold" nodeType="clickEffect">
                                  <p:stCondLst>
                                    <p:cond delay="0"/>
                                  </p:stCondLst>
                                  <p:childTnLst>
                                    <p:set>
                                      <p:cBhvr>
                                        <p:cTn id="43" dur="1" fill="hold">
                                          <p:stCondLst>
                                            <p:cond delay="0"/>
                                          </p:stCondLst>
                                        </p:cTn>
                                        <p:tgtEl>
                                          <p:spTgt spid="7"/>
                                        </p:tgtEl>
                                        <p:attrNameLst>
                                          <p:attrName>style.visibility</p:attrName>
                                        </p:attrNameLst>
                                      </p:cBhvr>
                                      <p:to>
                                        <p:strVal val="visible"/>
                                      </p:to>
                                    </p:set>
                                    <p:animEffect transition="in" filter="wipe(up)">
                                      <p:cBhvr>
                                        <p:cTn id="44" dur="500"/>
                                        <p:tgtEl>
                                          <p:spTgt spid="7"/>
                                        </p:tgtEl>
                                      </p:cBhvr>
                                    </p:animEffect>
                                  </p:childTnLst>
                                </p:cTn>
                              </p:par>
                            </p:childTnLst>
                          </p:cTn>
                        </p:par>
                      </p:childTnLst>
                    </p:cTn>
                  </p:par>
                  <p:par>
                    <p:cTn id="45" fill="hold" nodeType="clickPar">
                      <p:stCondLst>
                        <p:cond delay="indefinite"/>
                      </p:stCondLst>
                      <p:childTnLst>
                        <p:par>
                          <p:cTn id="46" fill="hold" nodeType="withGroup">
                            <p:stCondLst>
                              <p:cond delay="0"/>
                            </p:stCondLst>
                            <p:childTnLst>
                              <p:par>
                                <p:cTn id="47" presetID="22" presetClass="entr" presetSubtype="8" fill="hold" grpId="0" nodeType="clickEffect">
                                  <p:stCondLst>
                                    <p:cond delay="0"/>
                                  </p:stCondLst>
                                  <p:childTnLst>
                                    <p:set>
                                      <p:cBhvr>
                                        <p:cTn id="48" dur="1" fill="hold">
                                          <p:stCondLst>
                                            <p:cond delay="0"/>
                                          </p:stCondLst>
                                        </p:cTn>
                                        <p:tgtEl>
                                          <p:spTgt spid="9"/>
                                        </p:tgtEl>
                                        <p:attrNameLst>
                                          <p:attrName>style.visibility</p:attrName>
                                        </p:attrNameLst>
                                      </p:cBhvr>
                                      <p:to>
                                        <p:strVal val="visible"/>
                                      </p:to>
                                    </p:set>
                                    <p:animEffect transition="in" filter="wipe(left)">
                                      <p:cBhvr>
                                        <p:cTn id="4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9" grpId="0"/>
      <p:bldP spid="10"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p:txBody>
          <a:bodyPr/>
          <a:lstStyle/>
          <a:p>
            <a:pPr eaLnBrk="1" hangingPunct="1"/>
            <a:r>
              <a:rPr lang="en-US" altLang="zh-CN" smtClean="0"/>
              <a:t>SLR(1)</a:t>
            </a:r>
            <a:r>
              <a:rPr lang="zh-CN" altLang="en-US" smtClean="0"/>
              <a:t>分析表的构造</a:t>
            </a:r>
            <a:r>
              <a:rPr lang="en-US" altLang="zh-CN" smtClean="0"/>
              <a:t>……</a:t>
            </a:r>
            <a:r>
              <a:rPr lang="zh-CN" altLang="en-US" smtClean="0"/>
              <a:t>例</a:t>
            </a:r>
          </a:p>
        </p:txBody>
      </p:sp>
      <p:sp>
        <p:nvSpPr>
          <p:cNvPr id="55299" name="Rectangle 3"/>
          <p:cNvSpPr>
            <a:spLocks noGrp="1" noChangeArrowheads="1"/>
          </p:cNvSpPr>
          <p:nvPr>
            <p:ph idx="1"/>
          </p:nvPr>
        </p:nvSpPr>
        <p:spPr/>
        <p:txBody>
          <a:bodyPr/>
          <a:lstStyle/>
          <a:p>
            <a:pPr eaLnBrk="1" hangingPunct="1"/>
            <a:r>
              <a:rPr lang="zh-CN" altLang="en-US" smtClean="0"/>
              <a:t>文法</a:t>
            </a:r>
            <a:r>
              <a:rPr lang="en-US" altLang="zh-CN" smtClean="0"/>
              <a:t>G(S):</a:t>
            </a:r>
          </a:p>
          <a:p>
            <a:pPr lvl="1" eaLnBrk="1" hangingPunct="1">
              <a:buFont typeface="Wingdings" pitchFamily="2" charset="2"/>
              <a:buNone/>
            </a:pPr>
            <a:r>
              <a:rPr lang="en-US" altLang="zh-CN" sz="2000" i="1" smtClean="0"/>
              <a:t>S→bTc | a</a:t>
            </a:r>
          </a:p>
          <a:p>
            <a:pPr lvl="1" eaLnBrk="1" hangingPunct="1">
              <a:buFont typeface="Wingdings" pitchFamily="2" charset="2"/>
              <a:buNone/>
            </a:pPr>
            <a:r>
              <a:rPr lang="en-US" altLang="zh-CN" sz="2000" i="1" smtClean="0"/>
              <a:t>T→R </a:t>
            </a:r>
          </a:p>
          <a:p>
            <a:pPr lvl="1" eaLnBrk="1" hangingPunct="1">
              <a:buFont typeface="Wingdings" pitchFamily="2" charset="2"/>
              <a:buNone/>
            </a:pPr>
            <a:r>
              <a:rPr lang="en-US" altLang="zh-CN" sz="2000" i="1" smtClean="0"/>
              <a:t>R →R/S | S</a:t>
            </a:r>
          </a:p>
          <a:p>
            <a:pPr lvl="1" eaLnBrk="1" hangingPunct="1">
              <a:buFont typeface="Wingdings" pitchFamily="2" charset="2"/>
              <a:buNone/>
            </a:pPr>
            <a:r>
              <a:rPr lang="zh-CN" altLang="en-US" sz="2000" smtClean="0"/>
              <a:t>该文法是否为</a:t>
            </a:r>
            <a:r>
              <a:rPr lang="en-US" altLang="zh-CN" sz="2000" smtClean="0"/>
              <a:t>SLR</a:t>
            </a:r>
            <a:r>
              <a:rPr lang="zh-CN" altLang="en-US" sz="2000" smtClean="0"/>
              <a:t>文法？请予以证实。</a:t>
            </a:r>
          </a:p>
          <a:p>
            <a:pPr eaLnBrk="1" hangingPunct="1"/>
            <a:r>
              <a:rPr lang="zh-CN" altLang="en-US" smtClean="0"/>
              <a:t>解答</a:t>
            </a:r>
          </a:p>
          <a:p>
            <a:pPr lvl="1" eaLnBrk="1" hangingPunct="1"/>
            <a:r>
              <a:rPr lang="zh-CN" altLang="en-US" sz="2000" smtClean="0"/>
              <a:t>增广文法</a:t>
            </a:r>
          </a:p>
          <a:p>
            <a:pPr lvl="1" eaLnBrk="1" hangingPunct="1"/>
            <a:r>
              <a:rPr lang="zh-CN" altLang="en-US" sz="2000" smtClean="0"/>
              <a:t>构造规范</a:t>
            </a:r>
            <a:r>
              <a:rPr lang="en-US" altLang="zh-CN" sz="2000" smtClean="0"/>
              <a:t>LR(0)</a:t>
            </a:r>
            <a:r>
              <a:rPr lang="zh-CN" altLang="en-US" sz="2000" smtClean="0"/>
              <a:t>项集族</a:t>
            </a:r>
            <a:endParaRPr lang="en-US" altLang="zh-CN" sz="2000" smtClean="0"/>
          </a:p>
          <a:p>
            <a:pPr lvl="1" eaLnBrk="1" hangingPunct="1"/>
            <a:r>
              <a:rPr lang="zh-CN" altLang="en-US" sz="2000" smtClean="0"/>
              <a:t>构造</a:t>
            </a:r>
            <a:r>
              <a:rPr lang="en-US" altLang="zh-CN" sz="2000" smtClean="0"/>
              <a:t>SLR</a:t>
            </a:r>
            <a:r>
              <a:rPr lang="zh-CN" altLang="en-US" sz="2000" smtClean="0"/>
              <a:t>分析表</a:t>
            </a:r>
          </a:p>
          <a:p>
            <a:pPr lvl="1" eaLnBrk="1" hangingPunct="1"/>
            <a:r>
              <a:rPr lang="zh-CN" altLang="en-US" sz="2000" smtClean="0"/>
              <a:t>检查分析表中是否存在冲突如果不存在冲突是</a:t>
            </a:r>
            <a:r>
              <a:rPr lang="en-US" altLang="zh-CN" sz="2000" smtClean="0"/>
              <a:t>SLR</a:t>
            </a:r>
            <a:r>
              <a:rPr lang="zh-CN" altLang="en-US" sz="2000" smtClean="0"/>
              <a:t>文法，否则不是</a:t>
            </a:r>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标题 1"/>
          <p:cNvSpPr>
            <a:spLocks noGrp="1"/>
          </p:cNvSpPr>
          <p:nvPr>
            <p:ph type="title"/>
          </p:nvPr>
        </p:nvSpPr>
        <p:spPr/>
        <p:txBody>
          <a:bodyPr/>
          <a:lstStyle/>
          <a:p>
            <a:r>
              <a:rPr lang="en-US" altLang="zh-CN" smtClean="0"/>
              <a:t>SLR(1)</a:t>
            </a:r>
            <a:r>
              <a:rPr lang="zh-CN" altLang="en-US" smtClean="0"/>
              <a:t>分析表的构造</a:t>
            </a:r>
            <a:r>
              <a:rPr lang="en-US" altLang="zh-CN" smtClean="0"/>
              <a:t>……</a:t>
            </a:r>
            <a:r>
              <a:rPr lang="zh-CN" altLang="en-US" smtClean="0"/>
              <a:t>解答</a:t>
            </a:r>
          </a:p>
        </p:txBody>
      </p:sp>
      <p:sp>
        <p:nvSpPr>
          <p:cNvPr id="5" name="灯片编号占位符 4"/>
          <p:cNvSpPr>
            <a:spLocks noGrp="1"/>
          </p:cNvSpPr>
          <p:nvPr>
            <p:ph type="sldNum" sz="quarter" idx="4294967295"/>
          </p:nvPr>
        </p:nvSpPr>
        <p:spPr>
          <a:xfrm>
            <a:off x="6858000" y="6553200"/>
            <a:ext cx="2133600" cy="254000"/>
          </a:xfrm>
        </p:spPr>
        <p:txBody>
          <a:bodyPr/>
          <a:lstStyle/>
          <a:p>
            <a:pPr>
              <a:defRPr/>
            </a:pPr>
            <a:fld id="{B5A8EDF8-7409-4641-A879-CB3AEF6E6589}" type="slidenum">
              <a:rPr lang="zh-CN" altLang="en-US" smtClean="0"/>
              <a:pPr>
                <a:defRPr/>
              </a:pPr>
              <a:t>49</a:t>
            </a:fld>
            <a:endParaRPr lang="en-US" altLang="zh-CN" dirty="0"/>
          </a:p>
        </p:txBody>
      </p:sp>
      <p:sp>
        <p:nvSpPr>
          <p:cNvPr id="6" name="TextBox 5"/>
          <p:cNvSpPr txBox="1">
            <a:spLocks noChangeArrowheads="1"/>
          </p:cNvSpPr>
          <p:nvPr/>
        </p:nvSpPr>
        <p:spPr bwMode="auto">
          <a:xfrm>
            <a:off x="381000" y="1066800"/>
            <a:ext cx="1981200" cy="1938338"/>
          </a:xfrm>
          <a:prstGeom prst="rect">
            <a:avLst/>
          </a:prstGeom>
          <a:solidFill>
            <a:schemeClr val="bg1"/>
          </a:solidFill>
          <a:ln w="3175">
            <a:solidFill>
              <a:schemeClr val="tx1"/>
            </a:solidFill>
            <a:miter lim="800000"/>
            <a:headEnd/>
            <a:tailEnd/>
          </a:ln>
        </p:spPr>
        <p:txBody>
          <a:bodyPr>
            <a:spAutoFit/>
          </a:bodyPr>
          <a:lstStyle>
            <a:lvl1pPr marL="342900" indent="-342900" eaLnBrk="0" hangingPunct="0">
              <a:lnSpc>
                <a:spcPct val="120000"/>
              </a:lnSpc>
              <a:spcBef>
                <a:spcPct val="20000"/>
              </a:spcBef>
              <a:buClr>
                <a:schemeClr val="hlink"/>
              </a:buClr>
              <a:buFont typeface="Wingdings" pitchFamily="2" charset="2"/>
              <a:buChar char="v"/>
              <a:defRPr sz="24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buChar char="§"/>
              <a:defRPr sz="22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buChar char="•"/>
              <a:defRPr sz="2000">
                <a:solidFill>
                  <a:schemeClr val="tx1"/>
                </a:solidFill>
                <a:latin typeface="Verdana" pitchFamily="34" charset="0"/>
                <a:ea typeface="华文新魏" pitchFamily="2" charset="-122"/>
              </a:defRPr>
            </a:lvl3pPr>
            <a:lvl4pPr marL="1600200" indent="-228600" eaLnBrk="0" hangingPunct="0">
              <a:lnSpc>
                <a:spcPct val="120000"/>
              </a:lnSpc>
              <a:spcBef>
                <a:spcPct val="20000"/>
              </a:spcBef>
              <a:buChar char="–"/>
              <a:defRPr sz="2000">
                <a:solidFill>
                  <a:schemeClr val="tx1"/>
                </a:solidFill>
                <a:latin typeface="Verdana" pitchFamily="34" charset="0"/>
                <a:ea typeface="华文新魏" pitchFamily="2" charset="-122"/>
              </a:defRPr>
            </a:lvl4pPr>
            <a:lvl5pPr marL="2057400" indent="-228600" eaLnBrk="0" hangingPunct="0">
              <a:lnSpc>
                <a:spcPct val="120000"/>
              </a:lnSpc>
              <a:spcBef>
                <a:spcPct val="20000"/>
              </a:spcBef>
              <a:buChar char="»"/>
              <a:defRPr sz="2000">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buChar char="»"/>
              <a:defRPr sz="2000">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buChar char="»"/>
              <a:defRPr sz="2000">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buChar char="»"/>
              <a:defRPr sz="2000">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buChar char="»"/>
              <a:defRPr sz="2000">
                <a:solidFill>
                  <a:schemeClr val="tx1"/>
                </a:solidFill>
                <a:latin typeface="Verdana" pitchFamily="34" charset="0"/>
                <a:ea typeface="华文新魏" pitchFamily="2" charset="-122"/>
              </a:defRPr>
            </a:lvl9pPr>
          </a:lstStyle>
          <a:p>
            <a:pPr eaLnBrk="1" hangingPunct="1">
              <a:lnSpc>
                <a:spcPct val="100000"/>
              </a:lnSpc>
              <a:spcBef>
                <a:spcPct val="0"/>
              </a:spcBef>
              <a:buClrTx/>
              <a:buFontTx/>
              <a:buNone/>
            </a:pPr>
            <a:r>
              <a:rPr lang="en-US" altLang="zh-CN" sz="2000">
                <a:solidFill>
                  <a:schemeClr val="tx2"/>
                </a:solidFill>
                <a:latin typeface="Arial" charset="0"/>
                <a:ea typeface="宋体" charset="-122"/>
              </a:rPr>
              <a:t>0.   S'→S</a:t>
            </a:r>
          </a:p>
          <a:p>
            <a:pPr eaLnBrk="1" hangingPunct="1">
              <a:lnSpc>
                <a:spcPct val="100000"/>
              </a:lnSpc>
              <a:spcBef>
                <a:spcPct val="0"/>
              </a:spcBef>
              <a:buClrTx/>
              <a:buFont typeface="华文行楷" pitchFamily="2" charset="-122"/>
              <a:buAutoNum type="arabicPeriod"/>
            </a:pPr>
            <a:r>
              <a:rPr lang="en-US" altLang="zh-CN" sz="2000">
                <a:solidFill>
                  <a:schemeClr val="tx2"/>
                </a:solidFill>
                <a:latin typeface="Arial" charset="0"/>
                <a:ea typeface="宋体" charset="-122"/>
              </a:rPr>
              <a:t>S→bTc </a:t>
            </a:r>
          </a:p>
          <a:p>
            <a:pPr eaLnBrk="1" hangingPunct="1">
              <a:lnSpc>
                <a:spcPct val="100000"/>
              </a:lnSpc>
              <a:spcBef>
                <a:spcPct val="0"/>
              </a:spcBef>
              <a:buClrTx/>
              <a:buFont typeface="华文行楷" pitchFamily="2" charset="-122"/>
              <a:buAutoNum type="arabicPeriod"/>
            </a:pPr>
            <a:r>
              <a:rPr lang="en-US" altLang="zh-CN" sz="2000">
                <a:solidFill>
                  <a:schemeClr val="tx2"/>
                </a:solidFill>
                <a:latin typeface="Arial" charset="0"/>
                <a:ea typeface="宋体" charset="-122"/>
              </a:rPr>
              <a:t>S→ a</a:t>
            </a:r>
          </a:p>
          <a:p>
            <a:pPr eaLnBrk="1" hangingPunct="1">
              <a:lnSpc>
                <a:spcPct val="100000"/>
              </a:lnSpc>
              <a:spcBef>
                <a:spcPct val="0"/>
              </a:spcBef>
              <a:buClrTx/>
              <a:buFont typeface="华文行楷" pitchFamily="2" charset="-122"/>
              <a:buAutoNum type="arabicPeriod"/>
            </a:pPr>
            <a:r>
              <a:rPr lang="en-US" altLang="zh-CN" sz="2000">
                <a:solidFill>
                  <a:schemeClr val="tx2"/>
                </a:solidFill>
                <a:latin typeface="Arial" charset="0"/>
                <a:ea typeface="宋体" charset="-122"/>
              </a:rPr>
              <a:t>T→R </a:t>
            </a:r>
          </a:p>
          <a:p>
            <a:pPr eaLnBrk="1" hangingPunct="1">
              <a:lnSpc>
                <a:spcPct val="100000"/>
              </a:lnSpc>
              <a:spcBef>
                <a:spcPct val="0"/>
              </a:spcBef>
              <a:buClrTx/>
              <a:buFont typeface="华文行楷" pitchFamily="2" charset="-122"/>
              <a:buAutoNum type="arabicPeriod"/>
            </a:pPr>
            <a:r>
              <a:rPr lang="en-US" altLang="zh-CN" sz="2000">
                <a:solidFill>
                  <a:schemeClr val="tx2"/>
                </a:solidFill>
                <a:latin typeface="Arial" charset="0"/>
                <a:ea typeface="宋体" charset="-122"/>
              </a:rPr>
              <a:t>R →R/S </a:t>
            </a:r>
          </a:p>
          <a:p>
            <a:pPr eaLnBrk="1" hangingPunct="1">
              <a:lnSpc>
                <a:spcPct val="100000"/>
              </a:lnSpc>
              <a:spcBef>
                <a:spcPct val="0"/>
              </a:spcBef>
              <a:buClrTx/>
              <a:buFont typeface="华文行楷" pitchFamily="2" charset="-122"/>
              <a:buAutoNum type="arabicPeriod"/>
            </a:pPr>
            <a:r>
              <a:rPr lang="en-US" altLang="zh-CN" sz="2000">
                <a:solidFill>
                  <a:schemeClr val="tx2"/>
                </a:solidFill>
                <a:latin typeface="Arial" charset="0"/>
                <a:ea typeface="宋体" charset="-122"/>
              </a:rPr>
              <a:t>R→ S</a:t>
            </a:r>
            <a:endParaRPr lang="zh-CN" altLang="en-US" sz="1800">
              <a:solidFill>
                <a:schemeClr val="tx2"/>
              </a:solidFill>
              <a:latin typeface="Arial" charset="0"/>
              <a:ea typeface="宋体" charset="-122"/>
            </a:endParaRPr>
          </a:p>
        </p:txBody>
      </p:sp>
      <p:grpSp>
        <p:nvGrpSpPr>
          <p:cNvPr id="56325" name="组合 54"/>
          <p:cNvGrpSpPr>
            <a:grpSpLocks/>
          </p:cNvGrpSpPr>
          <p:nvPr/>
        </p:nvGrpSpPr>
        <p:grpSpPr bwMode="auto">
          <a:xfrm>
            <a:off x="2362200" y="1524000"/>
            <a:ext cx="6248400" cy="4640263"/>
            <a:chOff x="2362200" y="1524000"/>
            <a:chExt cx="6248400" cy="4640263"/>
          </a:xfrm>
        </p:grpSpPr>
        <p:sp>
          <p:nvSpPr>
            <p:cNvPr id="56326" name="TextBox 7"/>
            <p:cNvSpPr txBox="1">
              <a:spLocks noChangeArrowheads="1"/>
            </p:cNvSpPr>
            <p:nvPr/>
          </p:nvSpPr>
          <p:spPr bwMode="auto">
            <a:xfrm>
              <a:off x="2438400" y="2514600"/>
              <a:ext cx="1219200" cy="830263"/>
            </a:xfrm>
            <a:prstGeom prst="rect">
              <a:avLst/>
            </a:prstGeom>
            <a:solidFill>
              <a:schemeClr val="bg1"/>
            </a:solidFill>
            <a:ln w="3175">
              <a:solidFill>
                <a:schemeClr val="tx1"/>
              </a:solidFill>
              <a:miter lim="800000"/>
              <a:headEnd/>
              <a:tailEnd/>
            </a:ln>
          </p:spPr>
          <p:txBody>
            <a:bodyPr>
              <a:spAutoFit/>
            </a:bodyPr>
            <a:lstStyle>
              <a:lvl1pPr marL="342900" indent="-342900" eaLnBrk="0" hangingPunct="0">
                <a:lnSpc>
                  <a:spcPct val="120000"/>
                </a:lnSpc>
                <a:spcBef>
                  <a:spcPct val="20000"/>
                </a:spcBef>
                <a:buClr>
                  <a:schemeClr val="hlink"/>
                </a:buClr>
                <a:buFont typeface="Wingdings" pitchFamily="2" charset="2"/>
                <a:buChar char="v"/>
                <a:defRPr sz="24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buChar char="§"/>
                <a:defRPr sz="22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buChar char="•"/>
                <a:defRPr sz="2000">
                  <a:solidFill>
                    <a:schemeClr val="tx1"/>
                  </a:solidFill>
                  <a:latin typeface="Verdana" pitchFamily="34" charset="0"/>
                  <a:ea typeface="华文新魏" pitchFamily="2" charset="-122"/>
                </a:defRPr>
              </a:lvl3pPr>
              <a:lvl4pPr marL="1600200" indent="-228600" eaLnBrk="0" hangingPunct="0">
                <a:lnSpc>
                  <a:spcPct val="120000"/>
                </a:lnSpc>
                <a:spcBef>
                  <a:spcPct val="20000"/>
                </a:spcBef>
                <a:buChar char="–"/>
                <a:defRPr sz="2000">
                  <a:solidFill>
                    <a:schemeClr val="tx1"/>
                  </a:solidFill>
                  <a:latin typeface="Verdana" pitchFamily="34" charset="0"/>
                  <a:ea typeface="华文新魏" pitchFamily="2" charset="-122"/>
                </a:defRPr>
              </a:lvl4pPr>
              <a:lvl5pPr marL="2057400" indent="-228600" eaLnBrk="0" hangingPunct="0">
                <a:lnSpc>
                  <a:spcPct val="120000"/>
                </a:lnSpc>
                <a:spcBef>
                  <a:spcPct val="20000"/>
                </a:spcBef>
                <a:buChar char="»"/>
                <a:defRPr sz="2000">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buChar char="»"/>
                <a:defRPr sz="2000">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buChar char="»"/>
                <a:defRPr sz="2000">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buChar char="»"/>
                <a:defRPr sz="2000">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buChar char="»"/>
                <a:defRPr sz="2000">
                  <a:solidFill>
                    <a:schemeClr val="tx1"/>
                  </a:solidFill>
                  <a:latin typeface="Verdana" pitchFamily="34" charset="0"/>
                  <a:ea typeface="华文新魏" pitchFamily="2" charset="-122"/>
                </a:defRPr>
              </a:lvl9pPr>
            </a:lstStyle>
            <a:p>
              <a:pPr eaLnBrk="1" hangingPunct="1">
                <a:lnSpc>
                  <a:spcPct val="100000"/>
                </a:lnSpc>
                <a:spcBef>
                  <a:spcPct val="0"/>
                </a:spcBef>
                <a:buClrTx/>
                <a:buFontTx/>
                <a:buNone/>
              </a:pPr>
              <a:r>
                <a:rPr lang="en-US" altLang="zh-CN" sz="1600">
                  <a:latin typeface="Arial" charset="0"/>
                  <a:ea typeface="宋体" charset="-122"/>
                </a:rPr>
                <a:t>I</a:t>
              </a:r>
              <a:r>
                <a:rPr lang="en-US" altLang="zh-CN" sz="1600" baseline="-25000">
                  <a:latin typeface="Arial" charset="0"/>
                  <a:ea typeface="宋体" charset="-122"/>
                </a:rPr>
                <a:t>0</a:t>
              </a:r>
              <a:r>
                <a:rPr lang="en-US" altLang="zh-CN" sz="1600">
                  <a:latin typeface="Arial" charset="0"/>
                  <a:ea typeface="宋体" charset="-122"/>
                </a:rPr>
                <a:t>:  S'→</a:t>
              </a:r>
              <a:r>
                <a:rPr lang="en-US" altLang="zh-CN" sz="1600">
                  <a:latin typeface="Arial" charset="0"/>
                  <a:ea typeface="宋体" charset="-122"/>
                  <a:sym typeface="Symbol" pitchFamily="18" charset="2"/>
                </a:rPr>
                <a:t></a:t>
              </a:r>
              <a:r>
                <a:rPr lang="en-US" altLang="zh-CN" sz="1600">
                  <a:latin typeface="Arial" charset="0"/>
                  <a:ea typeface="宋体" charset="-122"/>
                </a:rPr>
                <a:t>S</a:t>
              </a:r>
            </a:p>
            <a:p>
              <a:pPr eaLnBrk="1" hangingPunct="1">
                <a:lnSpc>
                  <a:spcPct val="100000"/>
                </a:lnSpc>
                <a:spcBef>
                  <a:spcPct val="0"/>
                </a:spcBef>
                <a:buClrTx/>
                <a:buFontTx/>
                <a:buNone/>
              </a:pPr>
              <a:r>
                <a:rPr lang="en-US" altLang="zh-CN" sz="1600">
                  <a:latin typeface="Arial" charset="0"/>
                  <a:ea typeface="宋体" charset="-122"/>
                </a:rPr>
                <a:t>S→</a:t>
              </a:r>
              <a:r>
                <a:rPr lang="en-US" altLang="zh-CN" sz="1600">
                  <a:latin typeface="Arial" charset="0"/>
                  <a:ea typeface="宋体" charset="-122"/>
                  <a:sym typeface="Symbol" pitchFamily="18" charset="2"/>
                </a:rPr>
                <a:t></a:t>
              </a:r>
              <a:r>
                <a:rPr lang="en-US" altLang="zh-CN" sz="1600">
                  <a:latin typeface="Arial" charset="0"/>
                  <a:ea typeface="宋体" charset="-122"/>
                </a:rPr>
                <a:t>bTc </a:t>
              </a:r>
            </a:p>
            <a:p>
              <a:pPr eaLnBrk="1" hangingPunct="1">
                <a:lnSpc>
                  <a:spcPct val="100000"/>
                </a:lnSpc>
                <a:spcBef>
                  <a:spcPct val="0"/>
                </a:spcBef>
                <a:buClrTx/>
                <a:buFontTx/>
                <a:buNone/>
              </a:pPr>
              <a:r>
                <a:rPr lang="en-US" altLang="zh-CN" sz="1600">
                  <a:latin typeface="Arial" charset="0"/>
                  <a:ea typeface="宋体" charset="-122"/>
                </a:rPr>
                <a:t>S→ </a:t>
              </a:r>
              <a:r>
                <a:rPr lang="en-US" altLang="zh-CN" sz="1600">
                  <a:latin typeface="Arial" charset="0"/>
                  <a:ea typeface="宋体" charset="-122"/>
                  <a:sym typeface="Symbol" pitchFamily="18" charset="2"/>
                </a:rPr>
                <a:t></a:t>
              </a:r>
              <a:r>
                <a:rPr lang="en-US" altLang="zh-CN" sz="1600">
                  <a:latin typeface="Arial" charset="0"/>
                  <a:ea typeface="宋体" charset="-122"/>
                </a:rPr>
                <a:t>a</a:t>
              </a:r>
            </a:p>
          </p:txBody>
        </p:sp>
        <p:sp>
          <p:nvSpPr>
            <p:cNvPr id="56327" name="TextBox 8"/>
            <p:cNvSpPr txBox="1">
              <a:spLocks noChangeArrowheads="1"/>
            </p:cNvSpPr>
            <p:nvPr/>
          </p:nvSpPr>
          <p:spPr bwMode="auto">
            <a:xfrm>
              <a:off x="4648200" y="1828800"/>
              <a:ext cx="1295400" cy="338138"/>
            </a:xfrm>
            <a:prstGeom prst="rect">
              <a:avLst/>
            </a:prstGeom>
            <a:solidFill>
              <a:schemeClr val="bg1"/>
            </a:solidFill>
            <a:ln w="3175">
              <a:solidFill>
                <a:schemeClr val="tx1"/>
              </a:solidFill>
              <a:miter lim="800000"/>
              <a:headEnd/>
              <a:tailEnd/>
            </a:ln>
          </p:spPr>
          <p:txBody>
            <a:bodyPr>
              <a:spAutoFit/>
            </a:bodyPr>
            <a:lstStyle>
              <a:lvl1pPr marL="342900" indent="-342900" eaLnBrk="0" hangingPunct="0">
                <a:lnSpc>
                  <a:spcPct val="120000"/>
                </a:lnSpc>
                <a:spcBef>
                  <a:spcPct val="20000"/>
                </a:spcBef>
                <a:buClr>
                  <a:schemeClr val="hlink"/>
                </a:buClr>
                <a:buFont typeface="Wingdings" pitchFamily="2" charset="2"/>
                <a:buChar char="v"/>
                <a:defRPr sz="24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buChar char="§"/>
                <a:defRPr sz="22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buChar char="•"/>
                <a:defRPr sz="2000">
                  <a:solidFill>
                    <a:schemeClr val="tx1"/>
                  </a:solidFill>
                  <a:latin typeface="Verdana" pitchFamily="34" charset="0"/>
                  <a:ea typeface="华文新魏" pitchFamily="2" charset="-122"/>
                </a:defRPr>
              </a:lvl3pPr>
              <a:lvl4pPr marL="1600200" indent="-228600" eaLnBrk="0" hangingPunct="0">
                <a:lnSpc>
                  <a:spcPct val="120000"/>
                </a:lnSpc>
                <a:spcBef>
                  <a:spcPct val="20000"/>
                </a:spcBef>
                <a:buChar char="–"/>
                <a:defRPr sz="2000">
                  <a:solidFill>
                    <a:schemeClr val="tx1"/>
                  </a:solidFill>
                  <a:latin typeface="Verdana" pitchFamily="34" charset="0"/>
                  <a:ea typeface="华文新魏" pitchFamily="2" charset="-122"/>
                </a:defRPr>
              </a:lvl4pPr>
              <a:lvl5pPr marL="2057400" indent="-228600" eaLnBrk="0" hangingPunct="0">
                <a:lnSpc>
                  <a:spcPct val="120000"/>
                </a:lnSpc>
                <a:spcBef>
                  <a:spcPct val="20000"/>
                </a:spcBef>
                <a:buChar char="»"/>
                <a:defRPr sz="2000">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buChar char="»"/>
                <a:defRPr sz="2000">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buChar char="»"/>
                <a:defRPr sz="2000">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buChar char="»"/>
                <a:defRPr sz="2000">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buChar char="»"/>
                <a:defRPr sz="2000">
                  <a:solidFill>
                    <a:schemeClr val="tx1"/>
                  </a:solidFill>
                  <a:latin typeface="Verdana" pitchFamily="34" charset="0"/>
                  <a:ea typeface="华文新魏" pitchFamily="2" charset="-122"/>
                </a:defRPr>
              </a:lvl9pPr>
            </a:lstStyle>
            <a:p>
              <a:pPr eaLnBrk="1" hangingPunct="1">
                <a:lnSpc>
                  <a:spcPct val="100000"/>
                </a:lnSpc>
                <a:spcBef>
                  <a:spcPct val="0"/>
                </a:spcBef>
                <a:buClrTx/>
                <a:buFontTx/>
                <a:buNone/>
              </a:pPr>
              <a:r>
                <a:rPr lang="en-US" altLang="zh-CN" sz="1600">
                  <a:latin typeface="Arial" charset="0"/>
                  <a:ea typeface="宋体" charset="-122"/>
                </a:rPr>
                <a:t>I</a:t>
              </a:r>
              <a:r>
                <a:rPr lang="en-US" altLang="zh-CN" sz="1600" baseline="-25000">
                  <a:latin typeface="Arial" charset="0"/>
                  <a:ea typeface="宋体" charset="-122"/>
                </a:rPr>
                <a:t>1</a:t>
              </a:r>
              <a:r>
                <a:rPr lang="en-US" altLang="zh-CN" sz="1600">
                  <a:latin typeface="Arial" charset="0"/>
                  <a:ea typeface="宋体" charset="-122"/>
                </a:rPr>
                <a:t>:  S'→S</a:t>
              </a:r>
              <a:r>
                <a:rPr lang="en-US" altLang="zh-CN" sz="1600">
                  <a:latin typeface="Arial" charset="0"/>
                  <a:ea typeface="宋体" charset="-122"/>
                  <a:sym typeface="Symbol" pitchFamily="18" charset="2"/>
                </a:rPr>
                <a:t></a:t>
              </a:r>
              <a:endParaRPr lang="en-US" altLang="zh-CN" sz="1600">
                <a:latin typeface="Arial" charset="0"/>
                <a:ea typeface="宋体" charset="-122"/>
              </a:endParaRPr>
            </a:p>
          </p:txBody>
        </p:sp>
        <p:grpSp>
          <p:nvGrpSpPr>
            <p:cNvPr id="56328" name="组合 19"/>
            <p:cNvGrpSpPr>
              <a:grpSpLocks/>
            </p:cNvGrpSpPr>
            <p:nvPr/>
          </p:nvGrpSpPr>
          <p:grpSpPr bwMode="auto">
            <a:xfrm>
              <a:off x="3657600" y="1998663"/>
              <a:ext cx="990600" cy="931862"/>
              <a:chOff x="1905000" y="778502"/>
              <a:chExt cx="990600" cy="933009"/>
            </a:xfrm>
          </p:grpSpPr>
          <p:cxnSp>
            <p:nvCxnSpPr>
              <p:cNvPr id="11" name="直接箭头连接符 10"/>
              <p:cNvCxnSpPr>
                <a:stCxn id="56326" idx="3"/>
                <a:endCxn id="56327" idx="1"/>
              </p:cNvCxnSpPr>
              <p:nvPr/>
            </p:nvCxnSpPr>
            <p:spPr>
              <a:xfrm flipV="1">
                <a:off x="1905000" y="778502"/>
                <a:ext cx="990600" cy="93300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56374" name="TextBox 12"/>
              <p:cNvSpPr txBox="1">
                <a:spLocks noChangeArrowheads="1"/>
              </p:cNvSpPr>
              <p:nvPr/>
            </p:nvSpPr>
            <p:spPr bwMode="auto">
              <a:xfrm>
                <a:off x="2209800" y="838106"/>
                <a:ext cx="3810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lnSpc>
                    <a:spcPct val="120000"/>
                  </a:lnSpc>
                  <a:spcBef>
                    <a:spcPct val="20000"/>
                  </a:spcBef>
                  <a:buClr>
                    <a:schemeClr val="hlink"/>
                  </a:buClr>
                  <a:buFont typeface="Wingdings" pitchFamily="2" charset="2"/>
                  <a:buChar char="v"/>
                  <a:defRPr sz="24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buChar char="§"/>
                  <a:defRPr sz="22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buChar char="•"/>
                  <a:defRPr sz="2000">
                    <a:solidFill>
                      <a:schemeClr val="tx1"/>
                    </a:solidFill>
                    <a:latin typeface="Verdana" pitchFamily="34" charset="0"/>
                    <a:ea typeface="华文新魏" pitchFamily="2" charset="-122"/>
                  </a:defRPr>
                </a:lvl3pPr>
                <a:lvl4pPr marL="1600200" indent="-228600" eaLnBrk="0" hangingPunct="0">
                  <a:lnSpc>
                    <a:spcPct val="120000"/>
                  </a:lnSpc>
                  <a:spcBef>
                    <a:spcPct val="20000"/>
                  </a:spcBef>
                  <a:buChar char="–"/>
                  <a:defRPr sz="2000">
                    <a:solidFill>
                      <a:schemeClr val="tx1"/>
                    </a:solidFill>
                    <a:latin typeface="Verdana" pitchFamily="34" charset="0"/>
                    <a:ea typeface="华文新魏" pitchFamily="2" charset="-122"/>
                  </a:defRPr>
                </a:lvl4pPr>
                <a:lvl5pPr marL="2057400" indent="-228600" eaLnBrk="0" hangingPunct="0">
                  <a:lnSpc>
                    <a:spcPct val="120000"/>
                  </a:lnSpc>
                  <a:spcBef>
                    <a:spcPct val="20000"/>
                  </a:spcBef>
                  <a:buChar char="»"/>
                  <a:defRPr sz="2000">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buChar char="»"/>
                  <a:defRPr sz="2000">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buChar char="»"/>
                  <a:defRPr sz="2000">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buChar char="»"/>
                  <a:defRPr sz="2000">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buChar char="»"/>
                  <a:defRPr sz="2000">
                    <a:solidFill>
                      <a:schemeClr val="tx1"/>
                    </a:solidFill>
                    <a:latin typeface="Verdana" pitchFamily="34" charset="0"/>
                    <a:ea typeface="华文新魏" pitchFamily="2" charset="-122"/>
                  </a:defRPr>
                </a:lvl9pPr>
              </a:lstStyle>
              <a:p>
                <a:pPr eaLnBrk="1" hangingPunct="1">
                  <a:lnSpc>
                    <a:spcPct val="100000"/>
                  </a:lnSpc>
                  <a:spcBef>
                    <a:spcPct val="0"/>
                  </a:spcBef>
                  <a:buClrTx/>
                  <a:buFontTx/>
                  <a:buNone/>
                </a:pPr>
                <a:r>
                  <a:rPr lang="en-US" altLang="zh-CN" sz="1600">
                    <a:solidFill>
                      <a:srgbClr val="FF0000"/>
                    </a:solidFill>
                    <a:latin typeface="Arial" charset="0"/>
                    <a:ea typeface="宋体" charset="-122"/>
                  </a:rPr>
                  <a:t>S</a:t>
                </a:r>
                <a:endParaRPr lang="zh-CN" altLang="en-US" sz="1600">
                  <a:solidFill>
                    <a:srgbClr val="FF0000"/>
                  </a:solidFill>
                  <a:latin typeface="Arial" charset="0"/>
                  <a:ea typeface="宋体" charset="-122"/>
                </a:endParaRPr>
              </a:p>
            </p:txBody>
          </p:sp>
        </p:grpSp>
        <p:sp>
          <p:nvSpPr>
            <p:cNvPr id="56329" name="TextBox 20"/>
            <p:cNvSpPr txBox="1">
              <a:spLocks noChangeArrowheads="1"/>
            </p:cNvSpPr>
            <p:nvPr/>
          </p:nvSpPr>
          <p:spPr bwMode="auto">
            <a:xfrm>
              <a:off x="2362200" y="4572000"/>
              <a:ext cx="1219200" cy="338138"/>
            </a:xfrm>
            <a:prstGeom prst="rect">
              <a:avLst/>
            </a:prstGeom>
            <a:solidFill>
              <a:schemeClr val="bg1"/>
            </a:solidFill>
            <a:ln w="3175">
              <a:solidFill>
                <a:schemeClr val="tx1"/>
              </a:solidFill>
              <a:miter lim="800000"/>
              <a:headEnd/>
              <a:tailEnd/>
            </a:ln>
          </p:spPr>
          <p:txBody>
            <a:bodyPr>
              <a:spAutoFit/>
            </a:bodyPr>
            <a:lstStyle>
              <a:lvl1pPr marL="342900" indent="-342900" eaLnBrk="0" hangingPunct="0">
                <a:lnSpc>
                  <a:spcPct val="120000"/>
                </a:lnSpc>
                <a:spcBef>
                  <a:spcPct val="20000"/>
                </a:spcBef>
                <a:buClr>
                  <a:schemeClr val="hlink"/>
                </a:buClr>
                <a:buFont typeface="Wingdings" pitchFamily="2" charset="2"/>
                <a:buChar char="v"/>
                <a:defRPr sz="24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buChar char="§"/>
                <a:defRPr sz="22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buChar char="•"/>
                <a:defRPr sz="2000">
                  <a:solidFill>
                    <a:schemeClr val="tx1"/>
                  </a:solidFill>
                  <a:latin typeface="Verdana" pitchFamily="34" charset="0"/>
                  <a:ea typeface="华文新魏" pitchFamily="2" charset="-122"/>
                </a:defRPr>
              </a:lvl3pPr>
              <a:lvl4pPr marL="1600200" indent="-228600" eaLnBrk="0" hangingPunct="0">
                <a:lnSpc>
                  <a:spcPct val="120000"/>
                </a:lnSpc>
                <a:spcBef>
                  <a:spcPct val="20000"/>
                </a:spcBef>
                <a:buChar char="–"/>
                <a:defRPr sz="2000">
                  <a:solidFill>
                    <a:schemeClr val="tx1"/>
                  </a:solidFill>
                  <a:latin typeface="Verdana" pitchFamily="34" charset="0"/>
                  <a:ea typeface="华文新魏" pitchFamily="2" charset="-122"/>
                </a:defRPr>
              </a:lvl4pPr>
              <a:lvl5pPr marL="2057400" indent="-228600" eaLnBrk="0" hangingPunct="0">
                <a:lnSpc>
                  <a:spcPct val="120000"/>
                </a:lnSpc>
                <a:spcBef>
                  <a:spcPct val="20000"/>
                </a:spcBef>
                <a:buChar char="»"/>
                <a:defRPr sz="2000">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buChar char="»"/>
                <a:defRPr sz="2000">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buChar char="»"/>
                <a:defRPr sz="2000">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buChar char="»"/>
                <a:defRPr sz="2000">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buChar char="»"/>
                <a:defRPr sz="2000">
                  <a:solidFill>
                    <a:schemeClr val="tx1"/>
                  </a:solidFill>
                  <a:latin typeface="Verdana" pitchFamily="34" charset="0"/>
                  <a:ea typeface="华文新魏" pitchFamily="2" charset="-122"/>
                </a:defRPr>
              </a:lvl9pPr>
            </a:lstStyle>
            <a:p>
              <a:pPr eaLnBrk="1" hangingPunct="1">
                <a:lnSpc>
                  <a:spcPct val="100000"/>
                </a:lnSpc>
                <a:spcBef>
                  <a:spcPct val="0"/>
                </a:spcBef>
                <a:buClrTx/>
                <a:buFontTx/>
                <a:buNone/>
              </a:pPr>
              <a:r>
                <a:rPr lang="en-US" altLang="zh-CN" sz="1600">
                  <a:latin typeface="Arial" charset="0"/>
                  <a:ea typeface="宋体" charset="-122"/>
                </a:rPr>
                <a:t>I</a:t>
              </a:r>
              <a:r>
                <a:rPr lang="en-US" altLang="zh-CN" sz="1600" baseline="-25000">
                  <a:latin typeface="Arial" charset="0"/>
                  <a:ea typeface="宋体" charset="-122"/>
                </a:rPr>
                <a:t>2</a:t>
              </a:r>
              <a:r>
                <a:rPr lang="en-US" altLang="zh-CN" sz="1600">
                  <a:latin typeface="Arial" charset="0"/>
                  <a:ea typeface="宋体" charset="-122"/>
                </a:rPr>
                <a:t>: S→ a</a:t>
              </a:r>
              <a:r>
                <a:rPr lang="en-US" altLang="zh-CN" sz="1600">
                  <a:latin typeface="Arial" charset="0"/>
                  <a:ea typeface="宋体" charset="-122"/>
                  <a:sym typeface="Symbol" pitchFamily="18" charset="2"/>
                </a:rPr>
                <a:t></a:t>
              </a:r>
              <a:endParaRPr lang="en-US" altLang="zh-CN" sz="1600">
                <a:latin typeface="Arial" charset="0"/>
                <a:ea typeface="宋体" charset="-122"/>
              </a:endParaRPr>
            </a:p>
          </p:txBody>
        </p:sp>
        <p:grpSp>
          <p:nvGrpSpPr>
            <p:cNvPr id="56330" name="组合 24"/>
            <p:cNvGrpSpPr>
              <a:grpSpLocks/>
            </p:cNvGrpSpPr>
            <p:nvPr/>
          </p:nvGrpSpPr>
          <p:grpSpPr bwMode="auto">
            <a:xfrm>
              <a:off x="2971799" y="3276603"/>
              <a:ext cx="533401" cy="1295401"/>
              <a:chOff x="761207" y="3201582"/>
              <a:chExt cx="533400" cy="1296707"/>
            </a:xfrm>
          </p:grpSpPr>
          <p:cxnSp>
            <p:nvCxnSpPr>
              <p:cNvPr id="23" name="直接箭头连接符 22"/>
              <p:cNvCxnSpPr/>
              <p:nvPr/>
            </p:nvCxnSpPr>
            <p:spPr>
              <a:xfrm rot="5400000">
                <a:off x="185120" y="3846002"/>
                <a:ext cx="1228374" cy="76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56372" name="TextBox 23"/>
              <p:cNvSpPr txBox="1">
                <a:spLocks noChangeArrowheads="1"/>
              </p:cNvSpPr>
              <p:nvPr/>
            </p:nvSpPr>
            <p:spPr bwMode="auto">
              <a:xfrm>
                <a:off x="837407" y="3201582"/>
                <a:ext cx="4572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lnSpc>
                    <a:spcPct val="120000"/>
                  </a:lnSpc>
                  <a:spcBef>
                    <a:spcPct val="20000"/>
                  </a:spcBef>
                  <a:buClr>
                    <a:schemeClr val="hlink"/>
                  </a:buClr>
                  <a:buFont typeface="Wingdings" pitchFamily="2" charset="2"/>
                  <a:buChar char="v"/>
                  <a:defRPr sz="24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buChar char="§"/>
                  <a:defRPr sz="22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buChar char="•"/>
                  <a:defRPr sz="2000">
                    <a:solidFill>
                      <a:schemeClr val="tx1"/>
                    </a:solidFill>
                    <a:latin typeface="Verdana" pitchFamily="34" charset="0"/>
                    <a:ea typeface="华文新魏" pitchFamily="2" charset="-122"/>
                  </a:defRPr>
                </a:lvl3pPr>
                <a:lvl4pPr marL="1600200" indent="-228600" eaLnBrk="0" hangingPunct="0">
                  <a:lnSpc>
                    <a:spcPct val="120000"/>
                  </a:lnSpc>
                  <a:spcBef>
                    <a:spcPct val="20000"/>
                  </a:spcBef>
                  <a:buChar char="–"/>
                  <a:defRPr sz="2000">
                    <a:solidFill>
                      <a:schemeClr val="tx1"/>
                    </a:solidFill>
                    <a:latin typeface="Verdana" pitchFamily="34" charset="0"/>
                    <a:ea typeface="华文新魏" pitchFamily="2" charset="-122"/>
                  </a:defRPr>
                </a:lvl4pPr>
                <a:lvl5pPr marL="2057400" indent="-228600" eaLnBrk="0" hangingPunct="0">
                  <a:lnSpc>
                    <a:spcPct val="120000"/>
                  </a:lnSpc>
                  <a:spcBef>
                    <a:spcPct val="20000"/>
                  </a:spcBef>
                  <a:buChar char="»"/>
                  <a:defRPr sz="2000">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buChar char="»"/>
                  <a:defRPr sz="2000">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buChar char="»"/>
                  <a:defRPr sz="2000">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buChar char="»"/>
                  <a:defRPr sz="2000">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buChar char="»"/>
                  <a:defRPr sz="2000">
                    <a:solidFill>
                      <a:schemeClr val="tx1"/>
                    </a:solidFill>
                    <a:latin typeface="Verdana" pitchFamily="34" charset="0"/>
                    <a:ea typeface="华文新魏" pitchFamily="2" charset="-122"/>
                  </a:defRPr>
                </a:lvl9pPr>
              </a:lstStyle>
              <a:p>
                <a:pPr eaLnBrk="1" hangingPunct="1">
                  <a:lnSpc>
                    <a:spcPct val="100000"/>
                  </a:lnSpc>
                  <a:spcBef>
                    <a:spcPct val="0"/>
                  </a:spcBef>
                  <a:buClrTx/>
                  <a:buFontTx/>
                  <a:buNone/>
                </a:pPr>
                <a:r>
                  <a:rPr lang="en-US" altLang="zh-CN" sz="1600">
                    <a:solidFill>
                      <a:srgbClr val="FF0000"/>
                    </a:solidFill>
                    <a:latin typeface="Arial" charset="0"/>
                    <a:ea typeface="宋体" charset="-122"/>
                  </a:rPr>
                  <a:t>a</a:t>
                </a:r>
                <a:endParaRPr lang="zh-CN" altLang="en-US" sz="1600">
                  <a:solidFill>
                    <a:srgbClr val="FF0000"/>
                  </a:solidFill>
                  <a:latin typeface="Arial" charset="0"/>
                  <a:ea typeface="宋体" charset="-122"/>
                </a:endParaRPr>
              </a:p>
            </p:txBody>
          </p:sp>
        </p:grpSp>
        <p:grpSp>
          <p:nvGrpSpPr>
            <p:cNvPr id="56331" name="组合 25"/>
            <p:cNvGrpSpPr>
              <a:grpSpLocks/>
            </p:cNvGrpSpPr>
            <p:nvPr/>
          </p:nvGrpSpPr>
          <p:grpSpPr bwMode="auto">
            <a:xfrm>
              <a:off x="3657600" y="2743200"/>
              <a:ext cx="1066800" cy="481013"/>
              <a:chOff x="762000" y="1746191"/>
              <a:chExt cx="1066800" cy="480811"/>
            </a:xfrm>
          </p:grpSpPr>
          <p:cxnSp>
            <p:nvCxnSpPr>
              <p:cNvPr id="27" name="直接箭头连接符 26"/>
              <p:cNvCxnSpPr>
                <a:stCxn id="56326" idx="3"/>
                <a:endCxn id="56332" idx="1"/>
              </p:cNvCxnSpPr>
              <p:nvPr/>
            </p:nvCxnSpPr>
            <p:spPr>
              <a:xfrm>
                <a:off x="762000" y="1933437"/>
                <a:ext cx="1066800" cy="29356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56370" name="TextBox 27"/>
              <p:cNvSpPr txBox="1">
                <a:spLocks noChangeArrowheads="1"/>
              </p:cNvSpPr>
              <p:nvPr/>
            </p:nvSpPr>
            <p:spPr bwMode="auto">
              <a:xfrm>
                <a:off x="1143000" y="1746191"/>
                <a:ext cx="4572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lnSpc>
                    <a:spcPct val="120000"/>
                  </a:lnSpc>
                  <a:spcBef>
                    <a:spcPct val="20000"/>
                  </a:spcBef>
                  <a:buClr>
                    <a:schemeClr val="hlink"/>
                  </a:buClr>
                  <a:buFont typeface="Wingdings" pitchFamily="2" charset="2"/>
                  <a:buChar char="v"/>
                  <a:defRPr sz="24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buChar char="§"/>
                  <a:defRPr sz="22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buChar char="•"/>
                  <a:defRPr sz="2000">
                    <a:solidFill>
                      <a:schemeClr val="tx1"/>
                    </a:solidFill>
                    <a:latin typeface="Verdana" pitchFamily="34" charset="0"/>
                    <a:ea typeface="华文新魏" pitchFamily="2" charset="-122"/>
                  </a:defRPr>
                </a:lvl3pPr>
                <a:lvl4pPr marL="1600200" indent="-228600" eaLnBrk="0" hangingPunct="0">
                  <a:lnSpc>
                    <a:spcPct val="120000"/>
                  </a:lnSpc>
                  <a:spcBef>
                    <a:spcPct val="20000"/>
                  </a:spcBef>
                  <a:buChar char="–"/>
                  <a:defRPr sz="2000">
                    <a:solidFill>
                      <a:schemeClr val="tx1"/>
                    </a:solidFill>
                    <a:latin typeface="Verdana" pitchFamily="34" charset="0"/>
                    <a:ea typeface="华文新魏" pitchFamily="2" charset="-122"/>
                  </a:defRPr>
                </a:lvl4pPr>
                <a:lvl5pPr marL="2057400" indent="-228600" eaLnBrk="0" hangingPunct="0">
                  <a:lnSpc>
                    <a:spcPct val="120000"/>
                  </a:lnSpc>
                  <a:spcBef>
                    <a:spcPct val="20000"/>
                  </a:spcBef>
                  <a:buChar char="»"/>
                  <a:defRPr sz="2000">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buChar char="»"/>
                  <a:defRPr sz="2000">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buChar char="»"/>
                  <a:defRPr sz="2000">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buChar char="»"/>
                  <a:defRPr sz="2000">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buChar char="»"/>
                  <a:defRPr sz="2000">
                    <a:solidFill>
                      <a:schemeClr val="tx1"/>
                    </a:solidFill>
                    <a:latin typeface="Verdana" pitchFamily="34" charset="0"/>
                    <a:ea typeface="华文新魏" pitchFamily="2" charset="-122"/>
                  </a:defRPr>
                </a:lvl9pPr>
              </a:lstStyle>
              <a:p>
                <a:pPr eaLnBrk="1" hangingPunct="1">
                  <a:lnSpc>
                    <a:spcPct val="100000"/>
                  </a:lnSpc>
                  <a:spcBef>
                    <a:spcPct val="0"/>
                  </a:spcBef>
                  <a:buClrTx/>
                  <a:buFontTx/>
                  <a:buNone/>
                </a:pPr>
                <a:r>
                  <a:rPr lang="en-US" altLang="zh-CN" sz="1600">
                    <a:solidFill>
                      <a:srgbClr val="FF0000"/>
                    </a:solidFill>
                    <a:latin typeface="Arial" charset="0"/>
                    <a:ea typeface="宋体" charset="-122"/>
                  </a:rPr>
                  <a:t>b</a:t>
                </a:r>
                <a:endParaRPr lang="zh-CN" altLang="en-US" sz="1600">
                  <a:solidFill>
                    <a:srgbClr val="FF0000"/>
                  </a:solidFill>
                  <a:latin typeface="Arial" charset="0"/>
                  <a:ea typeface="宋体" charset="-122"/>
                </a:endParaRPr>
              </a:p>
            </p:txBody>
          </p:sp>
        </p:grpSp>
        <p:sp>
          <p:nvSpPr>
            <p:cNvPr id="56332" name="TextBox 35"/>
            <p:cNvSpPr txBox="1">
              <a:spLocks noChangeArrowheads="1"/>
            </p:cNvSpPr>
            <p:nvPr/>
          </p:nvSpPr>
          <p:spPr bwMode="auto">
            <a:xfrm>
              <a:off x="4724400" y="2438400"/>
              <a:ext cx="1295400" cy="1570038"/>
            </a:xfrm>
            <a:prstGeom prst="rect">
              <a:avLst/>
            </a:prstGeom>
            <a:solidFill>
              <a:schemeClr val="bg1"/>
            </a:solidFill>
            <a:ln w="3175">
              <a:solidFill>
                <a:schemeClr val="tx1"/>
              </a:solidFill>
              <a:miter lim="800000"/>
              <a:headEnd/>
              <a:tailEnd/>
            </a:ln>
          </p:spPr>
          <p:txBody>
            <a:bodyPr>
              <a:spAutoFit/>
            </a:bodyPr>
            <a:lstStyle>
              <a:lvl1pPr marL="342900" indent="-342900" eaLnBrk="0" hangingPunct="0">
                <a:lnSpc>
                  <a:spcPct val="120000"/>
                </a:lnSpc>
                <a:spcBef>
                  <a:spcPct val="20000"/>
                </a:spcBef>
                <a:buClr>
                  <a:schemeClr val="hlink"/>
                </a:buClr>
                <a:buFont typeface="Wingdings" pitchFamily="2" charset="2"/>
                <a:buChar char="v"/>
                <a:defRPr sz="24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buChar char="§"/>
                <a:defRPr sz="22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buChar char="•"/>
                <a:defRPr sz="2000">
                  <a:solidFill>
                    <a:schemeClr val="tx1"/>
                  </a:solidFill>
                  <a:latin typeface="Verdana" pitchFamily="34" charset="0"/>
                  <a:ea typeface="华文新魏" pitchFamily="2" charset="-122"/>
                </a:defRPr>
              </a:lvl3pPr>
              <a:lvl4pPr marL="1600200" indent="-228600" eaLnBrk="0" hangingPunct="0">
                <a:lnSpc>
                  <a:spcPct val="120000"/>
                </a:lnSpc>
                <a:spcBef>
                  <a:spcPct val="20000"/>
                </a:spcBef>
                <a:buChar char="–"/>
                <a:defRPr sz="2000">
                  <a:solidFill>
                    <a:schemeClr val="tx1"/>
                  </a:solidFill>
                  <a:latin typeface="Verdana" pitchFamily="34" charset="0"/>
                  <a:ea typeface="华文新魏" pitchFamily="2" charset="-122"/>
                </a:defRPr>
              </a:lvl4pPr>
              <a:lvl5pPr marL="2057400" indent="-228600" eaLnBrk="0" hangingPunct="0">
                <a:lnSpc>
                  <a:spcPct val="120000"/>
                </a:lnSpc>
                <a:spcBef>
                  <a:spcPct val="20000"/>
                </a:spcBef>
                <a:buChar char="»"/>
                <a:defRPr sz="2000">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buChar char="»"/>
                <a:defRPr sz="2000">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buChar char="»"/>
                <a:defRPr sz="2000">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buChar char="»"/>
                <a:defRPr sz="2000">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buChar char="»"/>
                <a:defRPr sz="2000">
                  <a:solidFill>
                    <a:schemeClr val="tx1"/>
                  </a:solidFill>
                  <a:latin typeface="Verdana" pitchFamily="34" charset="0"/>
                  <a:ea typeface="华文新魏" pitchFamily="2" charset="-122"/>
                </a:defRPr>
              </a:lvl9pPr>
            </a:lstStyle>
            <a:p>
              <a:pPr eaLnBrk="1" hangingPunct="1">
                <a:lnSpc>
                  <a:spcPct val="100000"/>
                </a:lnSpc>
                <a:spcBef>
                  <a:spcPct val="0"/>
                </a:spcBef>
                <a:buClrTx/>
                <a:buFontTx/>
                <a:buNone/>
              </a:pPr>
              <a:r>
                <a:rPr lang="en-US" altLang="zh-CN" sz="1600">
                  <a:latin typeface="Arial" charset="0"/>
                  <a:ea typeface="宋体" charset="-122"/>
                </a:rPr>
                <a:t>I</a:t>
              </a:r>
              <a:r>
                <a:rPr lang="en-US" altLang="zh-CN" sz="1600" baseline="-25000">
                  <a:latin typeface="Arial" charset="0"/>
                  <a:ea typeface="宋体" charset="-122"/>
                </a:rPr>
                <a:t>3</a:t>
              </a:r>
              <a:r>
                <a:rPr lang="en-US" altLang="zh-CN" sz="1600">
                  <a:latin typeface="Arial" charset="0"/>
                  <a:ea typeface="宋体" charset="-122"/>
                </a:rPr>
                <a:t>:S→b</a:t>
              </a:r>
              <a:r>
                <a:rPr lang="en-US" altLang="zh-CN" sz="1600">
                  <a:latin typeface="Arial" charset="0"/>
                  <a:ea typeface="宋体" charset="-122"/>
                  <a:sym typeface="Symbol" pitchFamily="18" charset="2"/>
                </a:rPr>
                <a:t></a:t>
              </a:r>
              <a:r>
                <a:rPr lang="en-US" altLang="zh-CN" sz="1600">
                  <a:latin typeface="Arial" charset="0"/>
                  <a:ea typeface="宋体" charset="-122"/>
                </a:rPr>
                <a:t>Tc </a:t>
              </a:r>
            </a:p>
            <a:p>
              <a:pPr eaLnBrk="1" hangingPunct="1">
                <a:lnSpc>
                  <a:spcPct val="100000"/>
                </a:lnSpc>
                <a:spcBef>
                  <a:spcPct val="0"/>
                </a:spcBef>
                <a:buClrTx/>
                <a:buFontTx/>
                <a:buNone/>
              </a:pPr>
              <a:r>
                <a:rPr lang="en-US" altLang="zh-CN" sz="1600">
                  <a:latin typeface="Arial" charset="0"/>
                  <a:ea typeface="宋体" charset="-122"/>
                </a:rPr>
                <a:t>T→</a:t>
              </a:r>
              <a:r>
                <a:rPr lang="en-US" altLang="zh-CN" sz="1600">
                  <a:latin typeface="Arial" charset="0"/>
                  <a:ea typeface="宋体" charset="-122"/>
                  <a:sym typeface="Symbol" pitchFamily="18" charset="2"/>
                </a:rPr>
                <a:t></a:t>
              </a:r>
              <a:r>
                <a:rPr lang="en-US" altLang="zh-CN" sz="1600">
                  <a:latin typeface="Arial" charset="0"/>
                  <a:ea typeface="宋体" charset="-122"/>
                </a:rPr>
                <a:t>R </a:t>
              </a:r>
            </a:p>
            <a:p>
              <a:pPr eaLnBrk="1" hangingPunct="1">
                <a:lnSpc>
                  <a:spcPct val="100000"/>
                </a:lnSpc>
                <a:spcBef>
                  <a:spcPct val="0"/>
                </a:spcBef>
                <a:buClrTx/>
                <a:buFontTx/>
                <a:buNone/>
              </a:pPr>
              <a:r>
                <a:rPr lang="en-US" altLang="zh-CN" sz="1600">
                  <a:latin typeface="Arial" charset="0"/>
                  <a:ea typeface="宋体" charset="-122"/>
                </a:rPr>
                <a:t>R →</a:t>
              </a:r>
              <a:r>
                <a:rPr lang="en-US" altLang="zh-CN" sz="1600">
                  <a:latin typeface="Arial" charset="0"/>
                  <a:ea typeface="宋体" charset="-122"/>
                  <a:sym typeface="Symbol" pitchFamily="18" charset="2"/>
                </a:rPr>
                <a:t></a:t>
              </a:r>
              <a:r>
                <a:rPr lang="en-US" altLang="zh-CN" sz="1600">
                  <a:latin typeface="Arial" charset="0"/>
                  <a:ea typeface="宋体" charset="-122"/>
                </a:rPr>
                <a:t>R/S </a:t>
              </a:r>
            </a:p>
            <a:p>
              <a:pPr eaLnBrk="1" hangingPunct="1">
                <a:lnSpc>
                  <a:spcPct val="100000"/>
                </a:lnSpc>
                <a:spcBef>
                  <a:spcPct val="0"/>
                </a:spcBef>
                <a:buClrTx/>
                <a:buFontTx/>
                <a:buNone/>
              </a:pPr>
              <a:r>
                <a:rPr lang="en-US" altLang="zh-CN" sz="1600">
                  <a:latin typeface="Arial" charset="0"/>
                  <a:ea typeface="宋体" charset="-122"/>
                </a:rPr>
                <a:t>R→ </a:t>
              </a:r>
              <a:r>
                <a:rPr lang="en-US" altLang="zh-CN" sz="1600">
                  <a:latin typeface="Arial" charset="0"/>
                  <a:ea typeface="宋体" charset="-122"/>
                  <a:sym typeface="Symbol" pitchFamily="18" charset="2"/>
                </a:rPr>
                <a:t></a:t>
              </a:r>
              <a:r>
                <a:rPr lang="en-US" altLang="zh-CN" sz="1600">
                  <a:latin typeface="Arial" charset="0"/>
                  <a:ea typeface="宋体" charset="-122"/>
                </a:rPr>
                <a:t>S</a:t>
              </a:r>
            </a:p>
            <a:p>
              <a:pPr eaLnBrk="1" hangingPunct="1">
                <a:lnSpc>
                  <a:spcPct val="100000"/>
                </a:lnSpc>
                <a:spcBef>
                  <a:spcPct val="0"/>
                </a:spcBef>
                <a:buClrTx/>
                <a:buFontTx/>
                <a:buNone/>
              </a:pPr>
              <a:r>
                <a:rPr lang="en-US" altLang="zh-CN" sz="1600">
                  <a:latin typeface="Arial" charset="0"/>
                  <a:ea typeface="宋体" charset="-122"/>
                </a:rPr>
                <a:t>S→ </a:t>
              </a:r>
              <a:r>
                <a:rPr lang="en-US" altLang="zh-CN" sz="1600">
                  <a:latin typeface="Arial" charset="0"/>
                  <a:ea typeface="宋体" charset="-122"/>
                  <a:sym typeface="Symbol" pitchFamily="18" charset="2"/>
                </a:rPr>
                <a:t></a:t>
              </a:r>
              <a:r>
                <a:rPr lang="en-US" altLang="zh-CN" sz="1600">
                  <a:latin typeface="Arial" charset="0"/>
                  <a:ea typeface="宋体" charset="-122"/>
                </a:rPr>
                <a:t>a</a:t>
              </a:r>
            </a:p>
            <a:p>
              <a:pPr eaLnBrk="1" hangingPunct="1">
                <a:lnSpc>
                  <a:spcPct val="100000"/>
                </a:lnSpc>
                <a:spcBef>
                  <a:spcPct val="0"/>
                </a:spcBef>
                <a:buClrTx/>
                <a:buFontTx/>
                <a:buNone/>
              </a:pPr>
              <a:r>
                <a:rPr lang="en-US" altLang="zh-CN" sz="1600">
                  <a:latin typeface="Arial" charset="0"/>
                  <a:ea typeface="宋体" charset="-122"/>
                </a:rPr>
                <a:t>S→</a:t>
              </a:r>
              <a:r>
                <a:rPr lang="en-US" altLang="zh-CN" sz="1600">
                  <a:latin typeface="Arial" charset="0"/>
                  <a:ea typeface="宋体" charset="-122"/>
                  <a:sym typeface="Symbol" pitchFamily="18" charset="2"/>
                </a:rPr>
                <a:t></a:t>
              </a:r>
              <a:r>
                <a:rPr lang="en-US" altLang="zh-CN" sz="1600">
                  <a:latin typeface="Arial" charset="0"/>
                  <a:ea typeface="宋体" charset="-122"/>
                </a:rPr>
                <a:t>bTc </a:t>
              </a:r>
            </a:p>
          </p:txBody>
        </p:sp>
        <p:grpSp>
          <p:nvGrpSpPr>
            <p:cNvPr id="56333" name="组合 51"/>
            <p:cNvGrpSpPr>
              <a:grpSpLocks/>
            </p:cNvGrpSpPr>
            <p:nvPr/>
          </p:nvGrpSpPr>
          <p:grpSpPr bwMode="auto">
            <a:xfrm>
              <a:off x="4114800" y="3579812"/>
              <a:ext cx="727076" cy="438150"/>
              <a:chOff x="2133601" y="2436551"/>
              <a:chExt cx="727864" cy="439143"/>
            </a:xfrm>
          </p:grpSpPr>
          <p:sp>
            <p:nvSpPr>
              <p:cNvPr id="50" name="弧形 49"/>
              <p:cNvSpPr/>
              <p:nvPr/>
            </p:nvSpPr>
            <p:spPr>
              <a:xfrm rot="16026306">
                <a:off x="2413045" y="2427275"/>
                <a:ext cx="439143" cy="457696"/>
              </a:xfrm>
              <a:prstGeom prst="arc">
                <a:avLst>
                  <a:gd name="adj1" fmla="val 9373801"/>
                  <a:gd name="adj2" fmla="val 2266971"/>
                </a:avLst>
              </a:prstGeom>
              <a:ln>
                <a:tailEnd type="triangle"/>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56368" name="TextBox 50"/>
              <p:cNvSpPr txBox="1">
                <a:spLocks noChangeArrowheads="1"/>
              </p:cNvSpPr>
              <p:nvPr/>
            </p:nvSpPr>
            <p:spPr bwMode="auto">
              <a:xfrm>
                <a:off x="2133601" y="2514515"/>
                <a:ext cx="457200" cy="338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lnSpc>
                    <a:spcPct val="120000"/>
                  </a:lnSpc>
                  <a:spcBef>
                    <a:spcPct val="20000"/>
                  </a:spcBef>
                  <a:buClr>
                    <a:schemeClr val="hlink"/>
                  </a:buClr>
                  <a:buFont typeface="Wingdings" pitchFamily="2" charset="2"/>
                  <a:buChar char="v"/>
                  <a:defRPr sz="24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buChar char="§"/>
                  <a:defRPr sz="22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buChar char="•"/>
                  <a:defRPr sz="2000">
                    <a:solidFill>
                      <a:schemeClr val="tx1"/>
                    </a:solidFill>
                    <a:latin typeface="Verdana" pitchFamily="34" charset="0"/>
                    <a:ea typeface="华文新魏" pitchFamily="2" charset="-122"/>
                  </a:defRPr>
                </a:lvl3pPr>
                <a:lvl4pPr marL="1600200" indent="-228600" eaLnBrk="0" hangingPunct="0">
                  <a:lnSpc>
                    <a:spcPct val="120000"/>
                  </a:lnSpc>
                  <a:spcBef>
                    <a:spcPct val="20000"/>
                  </a:spcBef>
                  <a:buChar char="–"/>
                  <a:defRPr sz="2000">
                    <a:solidFill>
                      <a:schemeClr val="tx1"/>
                    </a:solidFill>
                    <a:latin typeface="Verdana" pitchFamily="34" charset="0"/>
                    <a:ea typeface="华文新魏" pitchFamily="2" charset="-122"/>
                  </a:defRPr>
                </a:lvl4pPr>
                <a:lvl5pPr marL="2057400" indent="-228600" eaLnBrk="0" hangingPunct="0">
                  <a:lnSpc>
                    <a:spcPct val="120000"/>
                  </a:lnSpc>
                  <a:spcBef>
                    <a:spcPct val="20000"/>
                  </a:spcBef>
                  <a:buChar char="»"/>
                  <a:defRPr sz="2000">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buChar char="»"/>
                  <a:defRPr sz="2000">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buChar char="»"/>
                  <a:defRPr sz="2000">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buChar char="»"/>
                  <a:defRPr sz="2000">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buChar char="»"/>
                  <a:defRPr sz="2000">
                    <a:solidFill>
                      <a:schemeClr val="tx1"/>
                    </a:solidFill>
                    <a:latin typeface="Verdana" pitchFamily="34" charset="0"/>
                    <a:ea typeface="华文新魏" pitchFamily="2" charset="-122"/>
                  </a:defRPr>
                </a:lvl9pPr>
              </a:lstStyle>
              <a:p>
                <a:pPr eaLnBrk="1" hangingPunct="1">
                  <a:lnSpc>
                    <a:spcPct val="100000"/>
                  </a:lnSpc>
                  <a:spcBef>
                    <a:spcPct val="0"/>
                  </a:spcBef>
                  <a:buClrTx/>
                  <a:buFontTx/>
                  <a:buNone/>
                </a:pPr>
                <a:r>
                  <a:rPr lang="en-US" altLang="zh-CN" sz="1600">
                    <a:solidFill>
                      <a:srgbClr val="FF0000"/>
                    </a:solidFill>
                    <a:latin typeface="Arial" charset="0"/>
                    <a:ea typeface="宋体" charset="-122"/>
                  </a:rPr>
                  <a:t>b</a:t>
                </a:r>
                <a:endParaRPr lang="zh-CN" altLang="en-US" sz="1600">
                  <a:solidFill>
                    <a:srgbClr val="FF0000"/>
                  </a:solidFill>
                  <a:latin typeface="Arial" charset="0"/>
                  <a:ea typeface="宋体" charset="-122"/>
                </a:endParaRPr>
              </a:p>
            </p:txBody>
          </p:sp>
        </p:grpSp>
        <p:grpSp>
          <p:nvGrpSpPr>
            <p:cNvPr id="56334" name="组合 52"/>
            <p:cNvGrpSpPr>
              <a:grpSpLocks/>
            </p:cNvGrpSpPr>
            <p:nvPr/>
          </p:nvGrpSpPr>
          <p:grpSpPr bwMode="auto">
            <a:xfrm>
              <a:off x="3581399" y="4008439"/>
              <a:ext cx="1790700" cy="733425"/>
              <a:chOff x="609599" y="1281651"/>
              <a:chExt cx="1790703" cy="733532"/>
            </a:xfrm>
          </p:grpSpPr>
          <p:cxnSp>
            <p:nvCxnSpPr>
              <p:cNvPr id="54" name="直接箭头连接符 53"/>
              <p:cNvCxnSpPr/>
              <p:nvPr/>
            </p:nvCxnSpPr>
            <p:spPr>
              <a:xfrm rot="5400000">
                <a:off x="1138185" y="753065"/>
                <a:ext cx="733532" cy="179070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56366" name="TextBox 54"/>
              <p:cNvSpPr txBox="1">
                <a:spLocks noChangeArrowheads="1"/>
              </p:cNvSpPr>
              <p:nvPr/>
            </p:nvSpPr>
            <p:spPr bwMode="auto">
              <a:xfrm>
                <a:off x="838200" y="1540730"/>
                <a:ext cx="4572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lnSpc>
                    <a:spcPct val="120000"/>
                  </a:lnSpc>
                  <a:spcBef>
                    <a:spcPct val="20000"/>
                  </a:spcBef>
                  <a:buClr>
                    <a:schemeClr val="hlink"/>
                  </a:buClr>
                  <a:buFont typeface="Wingdings" pitchFamily="2" charset="2"/>
                  <a:buChar char="v"/>
                  <a:defRPr sz="24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buChar char="§"/>
                  <a:defRPr sz="22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buChar char="•"/>
                  <a:defRPr sz="2000">
                    <a:solidFill>
                      <a:schemeClr val="tx1"/>
                    </a:solidFill>
                    <a:latin typeface="Verdana" pitchFamily="34" charset="0"/>
                    <a:ea typeface="华文新魏" pitchFamily="2" charset="-122"/>
                  </a:defRPr>
                </a:lvl3pPr>
                <a:lvl4pPr marL="1600200" indent="-228600" eaLnBrk="0" hangingPunct="0">
                  <a:lnSpc>
                    <a:spcPct val="120000"/>
                  </a:lnSpc>
                  <a:spcBef>
                    <a:spcPct val="20000"/>
                  </a:spcBef>
                  <a:buChar char="–"/>
                  <a:defRPr sz="2000">
                    <a:solidFill>
                      <a:schemeClr val="tx1"/>
                    </a:solidFill>
                    <a:latin typeface="Verdana" pitchFamily="34" charset="0"/>
                    <a:ea typeface="华文新魏" pitchFamily="2" charset="-122"/>
                  </a:defRPr>
                </a:lvl4pPr>
                <a:lvl5pPr marL="2057400" indent="-228600" eaLnBrk="0" hangingPunct="0">
                  <a:lnSpc>
                    <a:spcPct val="120000"/>
                  </a:lnSpc>
                  <a:spcBef>
                    <a:spcPct val="20000"/>
                  </a:spcBef>
                  <a:buChar char="»"/>
                  <a:defRPr sz="2000">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buChar char="»"/>
                  <a:defRPr sz="2000">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buChar char="»"/>
                  <a:defRPr sz="2000">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buChar char="»"/>
                  <a:defRPr sz="2000">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buChar char="»"/>
                  <a:defRPr sz="2000">
                    <a:solidFill>
                      <a:schemeClr val="tx1"/>
                    </a:solidFill>
                    <a:latin typeface="Verdana" pitchFamily="34" charset="0"/>
                    <a:ea typeface="华文新魏" pitchFamily="2" charset="-122"/>
                  </a:defRPr>
                </a:lvl9pPr>
              </a:lstStyle>
              <a:p>
                <a:pPr eaLnBrk="1" hangingPunct="1">
                  <a:lnSpc>
                    <a:spcPct val="100000"/>
                  </a:lnSpc>
                  <a:spcBef>
                    <a:spcPct val="0"/>
                  </a:spcBef>
                  <a:buClrTx/>
                  <a:buFontTx/>
                  <a:buNone/>
                </a:pPr>
                <a:r>
                  <a:rPr lang="en-US" altLang="zh-CN" sz="1600">
                    <a:solidFill>
                      <a:srgbClr val="FF0000"/>
                    </a:solidFill>
                    <a:latin typeface="Arial" charset="0"/>
                    <a:ea typeface="宋体" charset="-122"/>
                  </a:rPr>
                  <a:t>a</a:t>
                </a:r>
                <a:endParaRPr lang="zh-CN" altLang="en-US" sz="1600">
                  <a:solidFill>
                    <a:srgbClr val="FF0000"/>
                  </a:solidFill>
                  <a:latin typeface="Arial" charset="0"/>
                  <a:ea typeface="宋体" charset="-122"/>
                </a:endParaRPr>
              </a:p>
            </p:txBody>
          </p:sp>
        </p:grpSp>
        <p:grpSp>
          <p:nvGrpSpPr>
            <p:cNvPr id="56335" name="组合 58"/>
            <p:cNvGrpSpPr>
              <a:grpSpLocks/>
            </p:cNvGrpSpPr>
            <p:nvPr/>
          </p:nvGrpSpPr>
          <p:grpSpPr bwMode="auto">
            <a:xfrm>
              <a:off x="6019800" y="2667000"/>
              <a:ext cx="914400" cy="555625"/>
              <a:chOff x="838200" y="1669897"/>
              <a:chExt cx="914400" cy="557105"/>
            </a:xfrm>
          </p:grpSpPr>
          <p:cxnSp>
            <p:nvCxnSpPr>
              <p:cNvPr id="60" name="直接箭头连接符 59"/>
              <p:cNvCxnSpPr>
                <a:stCxn id="56332" idx="3"/>
                <a:endCxn id="56336" idx="1"/>
              </p:cNvCxnSpPr>
              <p:nvPr/>
            </p:nvCxnSpPr>
            <p:spPr>
              <a:xfrm flipV="1">
                <a:off x="838200" y="1685814"/>
                <a:ext cx="914400" cy="5411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56364" name="TextBox 60"/>
              <p:cNvSpPr txBox="1">
                <a:spLocks noChangeArrowheads="1"/>
              </p:cNvSpPr>
              <p:nvPr/>
            </p:nvSpPr>
            <p:spPr bwMode="auto">
              <a:xfrm>
                <a:off x="1066800" y="1669897"/>
                <a:ext cx="4572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lnSpc>
                    <a:spcPct val="120000"/>
                  </a:lnSpc>
                  <a:spcBef>
                    <a:spcPct val="20000"/>
                  </a:spcBef>
                  <a:buClr>
                    <a:schemeClr val="hlink"/>
                  </a:buClr>
                  <a:buFont typeface="Wingdings" pitchFamily="2" charset="2"/>
                  <a:buChar char="v"/>
                  <a:defRPr sz="24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buChar char="§"/>
                  <a:defRPr sz="22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buChar char="•"/>
                  <a:defRPr sz="2000">
                    <a:solidFill>
                      <a:schemeClr val="tx1"/>
                    </a:solidFill>
                    <a:latin typeface="Verdana" pitchFamily="34" charset="0"/>
                    <a:ea typeface="华文新魏" pitchFamily="2" charset="-122"/>
                  </a:defRPr>
                </a:lvl3pPr>
                <a:lvl4pPr marL="1600200" indent="-228600" eaLnBrk="0" hangingPunct="0">
                  <a:lnSpc>
                    <a:spcPct val="120000"/>
                  </a:lnSpc>
                  <a:spcBef>
                    <a:spcPct val="20000"/>
                  </a:spcBef>
                  <a:buChar char="–"/>
                  <a:defRPr sz="2000">
                    <a:solidFill>
                      <a:schemeClr val="tx1"/>
                    </a:solidFill>
                    <a:latin typeface="Verdana" pitchFamily="34" charset="0"/>
                    <a:ea typeface="华文新魏" pitchFamily="2" charset="-122"/>
                  </a:defRPr>
                </a:lvl4pPr>
                <a:lvl5pPr marL="2057400" indent="-228600" eaLnBrk="0" hangingPunct="0">
                  <a:lnSpc>
                    <a:spcPct val="120000"/>
                  </a:lnSpc>
                  <a:spcBef>
                    <a:spcPct val="20000"/>
                  </a:spcBef>
                  <a:buChar char="»"/>
                  <a:defRPr sz="2000">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buChar char="»"/>
                  <a:defRPr sz="2000">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buChar char="»"/>
                  <a:defRPr sz="2000">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buChar char="»"/>
                  <a:defRPr sz="2000">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buChar char="»"/>
                  <a:defRPr sz="2000">
                    <a:solidFill>
                      <a:schemeClr val="tx1"/>
                    </a:solidFill>
                    <a:latin typeface="Verdana" pitchFamily="34" charset="0"/>
                    <a:ea typeface="华文新魏" pitchFamily="2" charset="-122"/>
                  </a:defRPr>
                </a:lvl9pPr>
              </a:lstStyle>
              <a:p>
                <a:pPr eaLnBrk="1" hangingPunct="1">
                  <a:lnSpc>
                    <a:spcPct val="100000"/>
                  </a:lnSpc>
                  <a:spcBef>
                    <a:spcPct val="0"/>
                  </a:spcBef>
                  <a:buClrTx/>
                  <a:buFontTx/>
                  <a:buNone/>
                </a:pPr>
                <a:r>
                  <a:rPr lang="en-US" altLang="zh-CN" sz="1600">
                    <a:solidFill>
                      <a:srgbClr val="FF0000"/>
                    </a:solidFill>
                    <a:latin typeface="Arial" charset="0"/>
                    <a:ea typeface="宋体" charset="-122"/>
                  </a:rPr>
                  <a:t>T</a:t>
                </a:r>
                <a:endParaRPr lang="zh-CN" altLang="en-US" sz="1600">
                  <a:solidFill>
                    <a:srgbClr val="FF0000"/>
                  </a:solidFill>
                  <a:latin typeface="Arial" charset="0"/>
                  <a:ea typeface="宋体" charset="-122"/>
                </a:endParaRPr>
              </a:p>
            </p:txBody>
          </p:sp>
        </p:grpSp>
        <p:sp>
          <p:nvSpPr>
            <p:cNvPr id="56336" name="TextBox 61"/>
            <p:cNvSpPr txBox="1">
              <a:spLocks noChangeArrowheads="1"/>
            </p:cNvSpPr>
            <p:nvPr/>
          </p:nvSpPr>
          <p:spPr bwMode="auto">
            <a:xfrm>
              <a:off x="6934200" y="2514600"/>
              <a:ext cx="1295400" cy="338138"/>
            </a:xfrm>
            <a:prstGeom prst="rect">
              <a:avLst/>
            </a:prstGeom>
            <a:solidFill>
              <a:schemeClr val="bg1"/>
            </a:solidFill>
            <a:ln w="3175">
              <a:solidFill>
                <a:schemeClr val="tx1"/>
              </a:solidFill>
              <a:miter lim="800000"/>
              <a:headEnd/>
              <a:tailEnd/>
            </a:ln>
          </p:spPr>
          <p:txBody>
            <a:bodyPr>
              <a:spAutoFit/>
            </a:bodyPr>
            <a:lstStyle>
              <a:lvl1pPr marL="342900" indent="-342900" eaLnBrk="0" hangingPunct="0">
                <a:lnSpc>
                  <a:spcPct val="120000"/>
                </a:lnSpc>
                <a:spcBef>
                  <a:spcPct val="20000"/>
                </a:spcBef>
                <a:buClr>
                  <a:schemeClr val="hlink"/>
                </a:buClr>
                <a:buFont typeface="Wingdings" pitchFamily="2" charset="2"/>
                <a:buChar char="v"/>
                <a:defRPr sz="24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buChar char="§"/>
                <a:defRPr sz="22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buChar char="•"/>
                <a:defRPr sz="2000">
                  <a:solidFill>
                    <a:schemeClr val="tx1"/>
                  </a:solidFill>
                  <a:latin typeface="Verdana" pitchFamily="34" charset="0"/>
                  <a:ea typeface="华文新魏" pitchFamily="2" charset="-122"/>
                </a:defRPr>
              </a:lvl3pPr>
              <a:lvl4pPr marL="1600200" indent="-228600" eaLnBrk="0" hangingPunct="0">
                <a:lnSpc>
                  <a:spcPct val="120000"/>
                </a:lnSpc>
                <a:spcBef>
                  <a:spcPct val="20000"/>
                </a:spcBef>
                <a:buChar char="–"/>
                <a:defRPr sz="2000">
                  <a:solidFill>
                    <a:schemeClr val="tx1"/>
                  </a:solidFill>
                  <a:latin typeface="Verdana" pitchFamily="34" charset="0"/>
                  <a:ea typeface="华文新魏" pitchFamily="2" charset="-122"/>
                </a:defRPr>
              </a:lvl4pPr>
              <a:lvl5pPr marL="2057400" indent="-228600" eaLnBrk="0" hangingPunct="0">
                <a:lnSpc>
                  <a:spcPct val="120000"/>
                </a:lnSpc>
                <a:spcBef>
                  <a:spcPct val="20000"/>
                </a:spcBef>
                <a:buChar char="»"/>
                <a:defRPr sz="2000">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buChar char="»"/>
                <a:defRPr sz="2000">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buChar char="»"/>
                <a:defRPr sz="2000">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buChar char="»"/>
                <a:defRPr sz="2000">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buChar char="»"/>
                <a:defRPr sz="2000">
                  <a:solidFill>
                    <a:schemeClr val="tx1"/>
                  </a:solidFill>
                  <a:latin typeface="Verdana" pitchFamily="34" charset="0"/>
                  <a:ea typeface="华文新魏" pitchFamily="2" charset="-122"/>
                </a:defRPr>
              </a:lvl9pPr>
            </a:lstStyle>
            <a:p>
              <a:pPr eaLnBrk="1" hangingPunct="1">
                <a:lnSpc>
                  <a:spcPct val="100000"/>
                </a:lnSpc>
                <a:spcBef>
                  <a:spcPct val="0"/>
                </a:spcBef>
                <a:buClrTx/>
                <a:buFontTx/>
                <a:buNone/>
              </a:pPr>
              <a:r>
                <a:rPr lang="en-US" altLang="zh-CN" sz="1600">
                  <a:latin typeface="Arial" charset="0"/>
                  <a:ea typeface="宋体" charset="-122"/>
                </a:rPr>
                <a:t>I</a:t>
              </a:r>
              <a:r>
                <a:rPr lang="en-US" altLang="zh-CN" sz="1600" baseline="-25000">
                  <a:latin typeface="Arial" charset="0"/>
                  <a:ea typeface="宋体" charset="-122"/>
                </a:rPr>
                <a:t>4</a:t>
              </a:r>
              <a:r>
                <a:rPr lang="en-US" altLang="zh-CN" sz="1600">
                  <a:latin typeface="Arial" charset="0"/>
                  <a:ea typeface="宋体" charset="-122"/>
                </a:rPr>
                <a:t>: S→bT</a:t>
              </a:r>
              <a:r>
                <a:rPr lang="en-US" altLang="zh-CN" sz="1600">
                  <a:latin typeface="Arial" charset="0"/>
                  <a:ea typeface="宋体" charset="-122"/>
                  <a:sym typeface="Symbol" pitchFamily="18" charset="2"/>
                </a:rPr>
                <a:t></a:t>
              </a:r>
              <a:r>
                <a:rPr lang="en-US" altLang="zh-CN" sz="1600">
                  <a:latin typeface="Arial" charset="0"/>
                  <a:ea typeface="宋体" charset="-122"/>
                </a:rPr>
                <a:t>c </a:t>
              </a:r>
            </a:p>
          </p:txBody>
        </p:sp>
        <p:grpSp>
          <p:nvGrpSpPr>
            <p:cNvPr id="56337" name="组合 62"/>
            <p:cNvGrpSpPr>
              <a:grpSpLocks/>
            </p:cNvGrpSpPr>
            <p:nvPr/>
          </p:nvGrpSpPr>
          <p:grpSpPr bwMode="auto">
            <a:xfrm>
              <a:off x="6019800" y="3048000"/>
              <a:ext cx="1295400" cy="398463"/>
              <a:chOff x="838200" y="1593600"/>
              <a:chExt cx="1295400" cy="398161"/>
            </a:xfrm>
          </p:grpSpPr>
          <p:cxnSp>
            <p:nvCxnSpPr>
              <p:cNvPr id="64" name="直接箭头连接符 63"/>
              <p:cNvCxnSpPr>
                <a:stCxn id="56332" idx="3"/>
                <a:endCxn id="56338" idx="1"/>
              </p:cNvCxnSpPr>
              <p:nvPr/>
            </p:nvCxnSpPr>
            <p:spPr>
              <a:xfrm>
                <a:off x="838200" y="1769679"/>
                <a:ext cx="1295400" cy="22208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56362" name="TextBox 64"/>
              <p:cNvSpPr txBox="1">
                <a:spLocks noChangeArrowheads="1"/>
              </p:cNvSpPr>
              <p:nvPr/>
            </p:nvSpPr>
            <p:spPr bwMode="auto">
              <a:xfrm>
                <a:off x="1295400" y="1593600"/>
                <a:ext cx="457200" cy="338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lnSpc>
                    <a:spcPct val="120000"/>
                  </a:lnSpc>
                  <a:spcBef>
                    <a:spcPct val="20000"/>
                  </a:spcBef>
                  <a:buClr>
                    <a:schemeClr val="hlink"/>
                  </a:buClr>
                  <a:buFont typeface="Wingdings" pitchFamily="2" charset="2"/>
                  <a:buChar char="v"/>
                  <a:defRPr sz="24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buChar char="§"/>
                  <a:defRPr sz="22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buChar char="•"/>
                  <a:defRPr sz="2000">
                    <a:solidFill>
                      <a:schemeClr val="tx1"/>
                    </a:solidFill>
                    <a:latin typeface="Verdana" pitchFamily="34" charset="0"/>
                    <a:ea typeface="华文新魏" pitchFamily="2" charset="-122"/>
                  </a:defRPr>
                </a:lvl3pPr>
                <a:lvl4pPr marL="1600200" indent="-228600" eaLnBrk="0" hangingPunct="0">
                  <a:lnSpc>
                    <a:spcPct val="120000"/>
                  </a:lnSpc>
                  <a:spcBef>
                    <a:spcPct val="20000"/>
                  </a:spcBef>
                  <a:buChar char="–"/>
                  <a:defRPr sz="2000">
                    <a:solidFill>
                      <a:schemeClr val="tx1"/>
                    </a:solidFill>
                    <a:latin typeface="Verdana" pitchFamily="34" charset="0"/>
                    <a:ea typeface="华文新魏" pitchFamily="2" charset="-122"/>
                  </a:defRPr>
                </a:lvl4pPr>
                <a:lvl5pPr marL="2057400" indent="-228600" eaLnBrk="0" hangingPunct="0">
                  <a:lnSpc>
                    <a:spcPct val="120000"/>
                  </a:lnSpc>
                  <a:spcBef>
                    <a:spcPct val="20000"/>
                  </a:spcBef>
                  <a:buChar char="»"/>
                  <a:defRPr sz="2000">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buChar char="»"/>
                  <a:defRPr sz="2000">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buChar char="»"/>
                  <a:defRPr sz="2000">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buChar char="»"/>
                  <a:defRPr sz="2000">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buChar char="»"/>
                  <a:defRPr sz="2000">
                    <a:solidFill>
                      <a:schemeClr val="tx1"/>
                    </a:solidFill>
                    <a:latin typeface="Verdana" pitchFamily="34" charset="0"/>
                    <a:ea typeface="华文新魏" pitchFamily="2" charset="-122"/>
                  </a:defRPr>
                </a:lvl9pPr>
              </a:lstStyle>
              <a:p>
                <a:pPr eaLnBrk="1" hangingPunct="1">
                  <a:lnSpc>
                    <a:spcPct val="100000"/>
                  </a:lnSpc>
                  <a:spcBef>
                    <a:spcPct val="0"/>
                  </a:spcBef>
                  <a:buClrTx/>
                  <a:buFontTx/>
                  <a:buNone/>
                </a:pPr>
                <a:r>
                  <a:rPr lang="en-US" altLang="zh-CN" sz="1600">
                    <a:solidFill>
                      <a:srgbClr val="FF0000"/>
                    </a:solidFill>
                    <a:latin typeface="Arial" charset="0"/>
                    <a:ea typeface="宋体" charset="-122"/>
                  </a:rPr>
                  <a:t>S</a:t>
                </a:r>
                <a:endParaRPr lang="zh-CN" altLang="en-US" sz="1600">
                  <a:solidFill>
                    <a:srgbClr val="FF0000"/>
                  </a:solidFill>
                  <a:latin typeface="Arial" charset="0"/>
                  <a:ea typeface="宋体" charset="-122"/>
                </a:endParaRPr>
              </a:p>
            </p:txBody>
          </p:sp>
        </p:grpSp>
        <p:sp>
          <p:nvSpPr>
            <p:cNvPr id="56338" name="TextBox 65"/>
            <p:cNvSpPr txBox="1">
              <a:spLocks noChangeArrowheads="1"/>
            </p:cNvSpPr>
            <p:nvPr/>
          </p:nvSpPr>
          <p:spPr bwMode="auto">
            <a:xfrm>
              <a:off x="7315200" y="3276600"/>
              <a:ext cx="1295400" cy="338138"/>
            </a:xfrm>
            <a:prstGeom prst="rect">
              <a:avLst/>
            </a:prstGeom>
            <a:solidFill>
              <a:schemeClr val="bg1"/>
            </a:solidFill>
            <a:ln w="3175">
              <a:solidFill>
                <a:schemeClr val="tx1"/>
              </a:solidFill>
              <a:miter lim="800000"/>
              <a:headEnd/>
              <a:tailEnd/>
            </a:ln>
          </p:spPr>
          <p:txBody>
            <a:bodyPr>
              <a:spAutoFit/>
            </a:bodyPr>
            <a:lstStyle>
              <a:lvl1pPr marL="342900" indent="-342900" eaLnBrk="0" hangingPunct="0">
                <a:lnSpc>
                  <a:spcPct val="120000"/>
                </a:lnSpc>
                <a:spcBef>
                  <a:spcPct val="20000"/>
                </a:spcBef>
                <a:buClr>
                  <a:schemeClr val="hlink"/>
                </a:buClr>
                <a:buFont typeface="Wingdings" pitchFamily="2" charset="2"/>
                <a:buChar char="v"/>
                <a:defRPr sz="24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buChar char="§"/>
                <a:defRPr sz="22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buChar char="•"/>
                <a:defRPr sz="2000">
                  <a:solidFill>
                    <a:schemeClr val="tx1"/>
                  </a:solidFill>
                  <a:latin typeface="Verdana" pitchFamily="34" charset="0"/>
                  <a:ea typeface="华文新魏" pitchFamily="2" charset="-122"/>
                </a:defRPr>
              </a:lvl3pPr>
              <a:lvl4pPr marL="1600200" indent="-228600" eaLnBrk="0" hangingPunct="0">
                <a:lnSpc>
                  <a:spcPct val="120000"/>
                </a:lnSpc>
                <a:spcBef>
                  <a:spcPct val="20000"/>
                </a:spcBef>
                <a:buChar char="–"/>
                <a:defRPr sz="2000">
                  <a:solidFill>
                    <a:schemeClr val="tx1"/>
                  </a:solidFill>
                  <a:latin typeface="Verdana" pitchFamily="34" charset="0"/>
                  <a:ea typeface="华文新魏" pitchFamily="2" charset="-122"/>
                </a:defRPr>
              </a:lvl4pPr>
              <a:lvl5pPr marL="2057400" indent="-228600" eaLnBrk="0" hangingPunct="0">
                <a:lnSpc>
                  <a:spcPct val="120000"/>
                </a:lnSpc>
                <a:spcBef>
                  <a:spcPct val="20000"/>
                </a:spcBef>
                <a:buChar char="»"/>
                <a:defRPr sz="2000">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buChar char="»"/>
                <a:defRPr sz="2000">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buChar char="»"/>
                <a:defRPr sz="2000">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buChar char="»"/>
                <a:defRPr sz="2000">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buChar char="»"/>
                <a:defRPr sz="2000">
                  <a:solidFill>
                    <a:schemeClr val="tx1"/>
                  </a:solidFill>
                  <a:latin typeface="Verdana" pitchFamily="34" charset="0"/>
                  <a:ea typeface="华文新魏" pitchFamily="2" charset="-122"/>
                </a:defRPr>
              </a:lvl9pPr>
            </a:lstStyle>
            <a:p>
              <a:pPr eaLnBrk="1" hangingPunct="1">
                <a:lnSpc>
                  <a:spcPct val="100000"/>
                </a:lnSpc>
                <a:spcBef>
                  <a:spcPct val="0"/>
                </a:spcBef>
                <a:buClrTx/>
                <a:buFontTx/>
                <a:buNone/>
              </a:pPr>
              <a:r>
                <a:rPr lang="en-US" altLang="zh-CN" sz="1600">
                  <a:latin typeface="Arial" charset="0"/>
                  <a:ea typeface="宋体" charset="-122"/>
                </a:rPr>
                <a:t>I</a:t>
              </a:r>
              <a:r>
                <a:rPr lang="en-US" altLang="zh-CN" sz="1600" baseline="-25000">
                  <a:latin typeface="Arial" charset="0"/>
                  <a:ea typeface="宋体" charset="-122"/>
                </a:rPr>
                <a:t>5</a:t>
              </a:r>
              <a:r>
                <a:rPr lang="en-US" altLang="zh-CN" sz="1600">
                  <a:latin typeface="Arial" charset="0"/>
                  <a:ea typeface="宋体" charset="-122"/>
                </a:rPr>
                <a:t>: R→S</a:t>
              </a:r>
              <a:r>
                <a:rPr lang="en-US" altLang="zh-CN" sz="1600">
                  <a:latin typeface="Arial" charset="0"/>
                  <a:ea typeface="宋体" charset="-122"/>
                  <a:sym typeface="Symbol" pitchFamily="18" charset="2"/>
                </a:rPr>
                <a:t></a:t>
              </a:r>
              <a:endParaRPr lang="en-US" altLang="zh-CN" sz="1600">
                <a:latin typeface="Arial" charset="0"/>
                <a:ea typeface="宋体" charset="-122"/>
              </a:endParaRPr>
            </a:p>
          </p:txBody>
        </p:sp>
        <p:grpSp>
          <p:nvGrpSpPr>
            <p:cNvPr id="56339" name="组合 66"/>
            <p:cNvGrpSpPr>
              <a:grpSpLocks/>
            </p:cNvGrpSpPr>
            <p:nvPr/>
          </p:nvGrpSpPr>
          <p:grpSpPr bwMode="auto">
            <a:xfrm>
              <a:off x="6019800" y="3222625"/>
              <a:ext cx="1143000" cy="1031875"/>
              <a:chOff x="838200" y="1311476"/>
              <a:chExt cx="1143000" cy="1032350"/>
            </a:xfrm>
          </p:grpSpPr>
          <p:cxnSp>
            <p:nvCxnSpPr>
              <p:cNvPr id="68" name="直接箭头连接符 67"/>
              <p:cNvCxnSpPr>
                <a:stCxn id="56332" idx="3"/>
                <a:endCxn id="56340" idx="1"/>
              </p:cNvCxnSpPr>
              <p:nvPr/>
            </p:nvCxnSpPr>
            <p:spPr>
              <a:xfrm>
                <a:off x="838200" y="1311476"/>
                <a:ext cx="1143000" cy="10323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56360" name="TextBox 68"/>
              <p:cNvSpPr txBox="1">
                <a:spLocks noChangeArrowheads="1"/>
              </p:cNvSpPr>
              <p:nvPr/>
            </p:nvSpPr>
            <p:spPr bwMode="auto">
              <a:xfrm>
                <a:off x="1066800" y="1822485"/>
                <a:ext cx="4572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lnSpc>
                    <a:spcPct val="120000"/>
                  </a:lnSpc>
                  <a:spcBef>
                    <a:spcPct val="20000"/>
                  </a:spcBef>
                  <a:buClr>
                    <a:schemeClr val="hlink"/>
                  </a:buClr>
                  <a:buFont typeface="Wingdings" pitchFamily="2" charset="2"/>
                  <a:buChar char="v"/>
                  <a:defRPr sz="24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buChar char="§"/>
                  <a:defRPr sz="22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buChar char="•"/>
                  <a:defRPr sz="2000">
                    <a:solidFill>
                      <a:schemeClr val="tx1"/>
                    </a:solidFill>
                    <a:latin typeface="Verdana" pitchFamily="34" charset="0"/>
                    <a:ea typeface="华文新魏" pitchFamily="2" charset="-122"/>
                  </a:defRPr>
                </a:lvl3pPr>
                <a:lvl4pPr marL="1600200" indent="-228600" eaLnBrk="0" hangingPunct="0">
                  <a:lnSpc>
                    <a:spcPct val="120000"/>
                  </a:lnSpc>
                  <a:spcBef>
                    <a:spcPct val="20000"/>
                  </a:spcBef>
                  <a:buChar char="–"/>
                  <a:defRPr sz="2000">
                    <a:solidFill>
                      <a:schemeClr val="tx1"/>
                    </a:solidFill>
                    <a:latin typeface="Verdana" pitchFamily="34" charset="0"/>
                    <a:ea typeface="华文新魏" pitchFamily="2" charset="-122"/>
                  </a:defRPr>
                </a:lvl4pPr>
                <a:lvl5pPr marL="2057400" indent="-228600" eaLnBrk="0" hangingPunct="0">
                  <a:lnSpc>
                    <a:spcPct val="120000"/>
                  </a:lnSpc>
                  <a:spcBef>
                    <a:spcPct val="20000"/>
                  </a:spcBef>
                  <a:buChar char="»"/>
                  <a:defRPr sz="2000">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buChar char="»"/>
                  <a:defRPr sz="2000">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buChar char="»"/>
                  <a:defRPr sz="2000">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buChar char="»"/>
                  <a:defRPr sz="2000">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buChar char="»"/>
                  <a:defRPr sz="2000">
                    <a:solidFill>
                      <a:schemeClr val="tx1"/>
                    </a:solidFill>
                    <a:latin typeface="Verdana" pitchFamily="34" charset="0"/>
                    <a:ea typeface="华文新魏" pitchFamily="2" charset="-122"/>
                  </a:defRPr>
                </a:lvl9pPr>
              </a:lstStyle>
              <a:p>
                <a:pPr eaLnBrk="1" hangingPunct="1">
                  <a:lnSpc>
                    <a:spcPct val="100000"/>
                  </a:lnSpc>
                  <a:spcBef>
                    <a:spcPct val="0"/>
                  </a:spcBef>
                  <a:buClrTx/>
                  <a:buFontTx/>
                  <a:buNone/>
                </a:pPr>
                <a:r>
                  <a:rPr lang="en-US" altLang="zh-CN" sz="1600">
                    <a:solidFill>
                      <a:srgbClr val="FF0000"/>
                    </a:solidFill>
                    <a:latin typeface="Arial" charset="0"/>
                    <a:ea typeface="宋体" charset="-122"/>
                  </a:rPr>
                  <a:t>R</a:t>
                </a:r>
                <a:endParaRPr lang="zh-CN" altLang="en-US" sz="1600">
                  <a:solidFill>
                    <a:srgbClr val="FF0000"/>
                  </a:solidFill>
                  <a:latin typeface="Arial" charset="0"/>
                  <a:ea typeface="宋体" charset="-122"/>
                </a:endParaRPr>
              </a:p>
            </p:txBody>
          </p:sp>
        </p:grpSp>
        <p:sp>
          <p:nvSpPr>
            <p:cNvPr id="56340" name="TextBox 69"/>
            <p:cNvSpPr txBox="1">
              <a:spLocks noChangeArrowheads="1"/>
            </p:cNvSpPr>
            <p:nvPr/>
          </p:nvSpPr>
          <p:spPr bwMode="auto">
            <a:xfrm>
              <a:off x="7162800" y="3962400"/>
              <a:ext cx="1295400" cy="584200"/>
            </a:xfrm>
            <a:prstGeom prst="rect">
              <a:avLst/>
            </a:prstGeom>
            <a:solidFill>
              <a:schemeClr val="bg1"/>
            </a:solidFill>
            <a:ln w="3175">
              <a:solidFill>
                <a:schemeClr val="tx1"/>
              </a:solidFill>
              <a:miter lim="800000"/>
              <a:headEnd/>
              <a:tailEnd/>
            </a:ln>
          </p:spPr>
          <p:txBody>
            <a:bodyPr>
              <a:spAutoFit/>
            </a:bodyPr>
            <a:lstStyle>
              <a:lvl1pPr marL="342900" indent="-342900" eaLnBrk="0" hangingPunct="0">
                <a:lnSpc>
                  <a:spcPct val="120000"/>
                </a:lnSpc>
                <a:spcBef>
                  <a:spcPct val="20000"/>
                </a:spcBef>
                <a:buClr>
                  <a:schemeClr val="hlink"/>
                </a:buClr>
                <a:buFont typeface="Wingdings" pitchFamily="2" charset="2"/>
                <a:buChar char="v"/>
                <a:defRPr sz="24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buChar char="§"/>
                <a:defRPr sz="22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buChar char="•"/>
                <a:defRPr sz="2000">
                  <a:solidFill>
                    <a:schemeClr val="tx1"/>
                  </a:solidFill>
                  <a:latin typeface="Verdana" pitchFamily="34" charset="0"/>
                  <a:ea typeface="华文新魏" pitchFamily="2" charset="-122"/>
                </a:defRPr>
              </a:lvl3pPr>
              <a:lvl4pPr marL="1600200" indent="-228600" eaLnBrk="0" hangingPunct="0">
                <a:lnSpc>
                  <a:spcPct val="120000"/>
                </a:lnSpc>
                <a:spcBef>
                  <a:spcPct val="20000"/>
                </a:spcBef>
                <a:buChar char="–"/>
                <a:defRPr sz="2000">
                  <a:solidFill>
                    <a:schemeClr val="tx1"/>
                  </a:solidFill>
                  <a:latin typeface="Verdana" pitchFamily="34" charset="0"/>
                  <a:ea typeface="华文新魏" pitchFamily="2" charset="-122"/>
                </a:defRPr>
              </a:lvl4pPr>
              <a:lvl5pPr marL="2057400" indent="-228600" eaLnBrk="0" hangingPunct="0">
                <a:lnSpc>
                  <a:spcPct val="120000"/>
                </a:lnSpc>
                <a:spcBef>
                  <a:spcPct val="20000"/>
                </a:spcBef>
                <a:buChar char="»"/>
                <a:defRPr sz="2000">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buChar char="»"/>
                <a:defRPr sz="2000">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buChar char="»"/>
                <a:defRPr sz="2000">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buChar char="»"/>
                <a:defRPr sz="2000">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buChar char="»"/>
                <a:defRPr sz="2000">
                  <a:solidFill>
                    <a:schemeClr val="tx1"/>
                  </a:solidFill>
                  <a:latin typeface="Verdana" pitchFamily="34" charset="0"/>
                  <a:ea typeface="华文新魏" pitchFamily="2" charset="-122"/>
                </a:defRPr>
              </a:lvl9pPr>
            </a:lstStyle>
            <a:p>
              <a:pPr eaLnBrk="1" hangingPunct="1">
                <a:lnSpc>
                  <a:spcPct val="100000"/>
                </a:lnSpc>
                <a:spcBef>
                  <a:spcPct val="0"/>
                </a:spcBef>
                <a:buClrTx/>
                <a:buFontTx/>
                <a:buNone/>
              </a:pPr>
              <a:r>
                <a:rPr lang="en-US" altLang="zh-CN" sz="1600">
                  <a:latin typeface="Arial" charset="0"/>
                  <a:ea typeface="宋体" charset="-122"/>
                </a:rPr>
                <a:t>I</a:t>
              </a:r>
              <a:r>
                <a:rPr lang="en-US" altLang="zh-CN" sz="1600" baseline="-25000">
                  <a:latin typeface="Arial" charset="0"/>
                  <a:ea typeface="宋体" charset="-122"/>
                </a:rPr>
                <a:t>6</a:t>
              </a:r>
              <a:r>
                <a:rPr lang="en-US" altLang="zh-CN" sz="1600">
                  <a:latin typeface="Arial" charset="0"/>
                  <a:ea typeface="宋体" charset="-122"/>
                </a:rPr>
                <a:t>:  T→R</a:t>
              </a:r>
              <a:r>
                <a:rPr lang="en-US" altLang="zh-CN" sz="1600">
                  <a:latin typeface="Arial" charset="0"/>
                  <a:ea typeface="宋体" charset="-122"/>
                  <a:sym typeface="Symbol" pitchFamily="18" charset="2"/>
                </a:rPr>
                <a:t></a:t>
              </a:r>
              <a:r>
                <a:rPr lang="en-US" altLang="zh-CN" sz="1600">
                  <a:latin typeface="Arial" charset="0"/>
                  <a:ea typeface="宋体" charset="-122"/>
                </a:rPr>
                <a:t> </a:t>
              </a:r>
            </a:p>
            <a:p>
              <a:pPr eaLnBrk="1" hangingPunct="1">
                <a:lnSpc>
                  <a:spcPct val="100000"/>
                </a:lnSpc>
                <a:spcBef>
                  <a:spcPct val="0"/>
                </a:spcBef>
                <a:buClrTx/>
                <a:buFontTx/>
                <a:buNone/>
              </a:pPr>
              <a:r>
                <a:rPr lang="en-US" altLang="zh-CN" sz="1600">
                  <a:latin typeface="Arial" charset="0"/>
                  <a:ea typeface="宋体" charset="-122"/>
                </a:rPr>
                <a:t>R →R</a:t>
              </a:r>
              <a:r>
                <a:rPr lang="en-US" altLang="zh-CN" sz="1600">
                  <a:latin typeface="Arial" charset="0"/>
                  <a:ea typeface="宋体" charset="-122"/>
                  <a:sym typeface="Symbol" pitchFamily="18" charset="2"/>
                </a:rPr>
                <a:t></a:t>
              </a:r>
              <a:r>
                <a:rPr lang="en-US" altLang="zh-CN" sz="1600">
                  <a:latin typeface="Arial" charset="0"/>
                  <a:ea typeface="宋体" charset="-122"/>
                </a:rPr>
                <a:t>/S </a:t>
              </a:r>
            </a:p>
          </p:txBody>
        </p:sp>
        <p:sp>
          <p:nvSpPr>
            <p:cNvPr id="56341" name="TextBox 70"/>
            <p:cNvSpPr txBox="1">
              <a:spLocks noChangeArrowheads="1"/>
            </p:cNvSpPr>
            <p:nvPr/>
          </p:nvSpPr>
          <p:spPr bwMode="auto">
            <a:xfrm>
              <a:off x="7086600" y="1524000"/>
              <a:ext cx="1295400" cy="338138"/>
            </a:xfrm>
            <a:prstGeom prst="rect">
              <a:avLst/>
            </a:prstGeom>
            <a:solidFill>
              <a:schemeClr val="bg1"/>
            </a:solidFill>
            <a:ln w="3175">
              <a:solidFill>
                <a:schemeClr val="tx1"/>
              </a:solidFill>
              <a:miter lim="800000"/>
              <a:headEnd/>
              <a:tailEnd/>
            </a:ln>
          </p:spPr>
          <p:txBody>
            <a:bodyPr>
              <a:spAutoFit/>
            </a:bodyPr>
            <a:lstStyle>
              <a:lvl1pPr marL="342900" indent="-342900" eaLnBrk="0" hangingPunct="0">
                <a:lnSpc>
                  <a:spcPct val="120000"/>
                </a:lnSpc>
                <a:spcBef>
                  <a:spcPct val="20000"/>
                </a:spcBef>
                <a:buClr>
                  <a:schemeClr val="hlink"/>
                </a:buClr>
                <a:buFont typeface="Wingdings" pitchFamily="2" charset="2"/>
                <a:buChar char="v"/>
                <a:defRPr sz="24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buChar char="§"/>
                <a:defRPr sz="22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buChar char="•"/>
                <a:defRPr sz="2000">
                  <a:solidFill>
                    <a:schemeClr val="tx1"/>
                  </a:solidFill>
                  <a:latin typeface="Verdana" pitchFamily="34" charset="0"/>
                  <a:ea typeface="华文新魏" pitchFamily="2" charset="-122"/>
                </a:defRPr>
              </a:lvl3pPr>
              <a:lvl4pPr marL="1600200" indent="-228600" eaLnBrk="0" hangingPunct="0">
                <a:lnSpc>
                  <a:spcPct val="120000"/>
                </a:lnSpc>
                <a:spcBef>
                  <a:spcPct val="20000"/>
                </a:spcBef>
                <a:buChar char="–"/>
                <a:defRPr sz="2000">
                  <a:solidFill>
                    <a:schemeClr val="tx1"/>
                  </a:solidFill>
                  <a:latin typeface="Verdana" pitchFamily="34" charset="0"/>
                  <a:ea typeface="华文新魏" pitchFamily="2" charset="-122"/>
                </a:defRPr>
              </a:lvl4pPr>
              <a:lvl5pPr marL="2057400" indent="-228600" eaLnBrk="0" hangingPunct="0">
                <a:lnSpc>
                  <a:spcPct val="120000"/>
                </a:lnSpc>
                <a:spcBef>
                  <a:spcPct val="20000"/>
                </a:spcBef>
                <a:buChar char="»"/>
                <a:defRPr sz="2000">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buChar char="»"/>
                <a:defRPr sz="2000">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buChar char="»"/>
                <a:defRPr sz="2000">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buChar char="»"/>
                <a:defRPr sz="2000">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buChar char="»"/>
                <a:defRPr sz="2000">
                  <a:solidFill>
                    <a:schemeClr val="tx1"/>
                  </a:solidFill>
                  <a:latin typeface="Verdana" pitchFamily="34" charset="0"/>
                  <a:ea typeface="华文新魏" pitchFamily="2" charset="-122"/>
                </a:defRPr>
              </a:lvl9pPr>
            </a:lstStyle>
            <a:p>
              <a:pPr eaLnBrk="1" hangingPunct="1">
                <a:lnSpc>
                  <a:spcPct val="100000"/>
                </a:lnSpc>
                <a:spcBef>
                  <a:spcPct val="0"/>
                </a:spcBef>
                <a:buClrTx/>
                <a:buFontTx/>
                <a:buNone/>
              </a:pPr>
              <a:r>
                <a:rPr lang="en-US" altLang="zh-CN" sz="1600">
                  <a:latin typeface="Arial" charset="0"/>
                  <a:ea typeface="宋体" charset="-122"/>
                </a:rPr>
                <a:t>I</a:t>
              </a:r>
              <a:r>
                <a:rPr lang="en-US" altLang="zh-CN" sz="1600" baseline="-25000">
                  <a:latin typeface="Arial" charset="0"/>
                  <a:ea typeface="宋体" charset="-122"/>
                </a:rPr>
                <a:t>7</a:t>
              </a:r>
              <a:r>
                <a:rPr lang="en-US" altLang="zh-CN" sz="1600">
                  <a:latin typeface="Arial" charset="0"/>
                  <a:ea typeface="宋体" charset="-122"/>
                </a:rPr>
                <a:t>: S→bTc</a:t>
              </a:r>
              <a:r>
                <a:rPr lang="en-US" altLang="zh-CN" sz="1600">
                  <a:latin typeface="Arial" charset="0"/>
                  <a:ea typeface="宋体" charset="-122"/>
                  <a:sym typeface="Symbol" pitchFamily="18" charset="2"/>
                </a:rPr>
                <a:t></a:t>
              </a:r>
              <a:r>
                <a:rPr lang="en-US" altLang="zh-CN" sz="1600">
                  <a:latin typeface="Arial" charset="0"/>
                  <a:ea typeface="宋体" charset="-122"/>
                </a:rPr>
                <a:t> </a:t>
              </a:r>
            </a:p>
          </p:txBody>
        </p:sp>
        <p:grpSp>
          <p:nvGrpSpPr>
            <p:cNvPr id="56342" name="组合 71"/>
            <p:cNvGrpSpPr>
              <a:grpSpLocks/>
            </p:cNvGrpSpPr>
            <p:nvPr/>
          </p:nvGrpSpPr>
          <p:grpSpPr bwMode="auto">
            <a:xfrm>
              <a:off x="7581900" y="1862139"/>
              <a:ext cx="495300" cy="652462"/>
              <a:chOff x="950741" y="714877"/>
              <a:chExt cx="495244" cy="651107"/>
            </a:xfrm>
          </p:grpSpPr>
          <p:cxnSp>
            <p:nvCxnSpPr>
              <p:cNvPr id="73" name="直接箭头连接符 72"/>
              <p:cNvCxnSpPr/>
              <p:nvPr/>
            </p:nvCxnSpPr>
            <p:spPr>
              <a:xfrm rot="5400000" flipH="1" flipV="1">
                <a:off x="701379" y="964239"/>
                <a:ext cx="651107" cy="15238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56358" name="TextBox 73"/>
              <p:cNvSpPr txBox="1">
                <a:spLocks noChangeArrowheads="1"/>
              </p:cNvSpPr>
              <p:nvPr/>
            </p:nvSpPr>
            <p:spPr bwMode="auto">
              <a:xfrm>
                <a:off x="988785" y="985776"/>
                <a:ext cx="4572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lnSpc>
                    <a:spcPct val="120000"/>
                  </a:lnSpc>
                  <a:spcBef>
                    <a:spcPct val="20000"/>
                  </a:spcBef>
                  <a:buClr>
                    <a:schemeClr val="hlink"/>
                  </a:buClr>
                  <a:buFont typeface="Wingdings" pitchFamily="2" charset="2"/>
                  <a:buChar char="v"/>
                  <a:defRPr sz="24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buChar char="§"/>
                  <a:defRPr sz="22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buChar char="•"/>
                  <a:defRPr sz="2000">
                    <a:solidFill>
                      <a:schemeClr val="tx1"/>
                    </a:solidFill>
                    <a:latin typeface="Verdana" pitchFamily="34" charset="0"/>
                    <a:ea typeface="华文新魏" pitchFamily="2" charset="-122"/>
                  </a:defRPr>
                </a:lvl3pPr>
                <a:lvl4pPr marL="1600200" indent="-228600" eaLnBrk="0" hangingPunct="0">
                  <a:lnSpc>
                    <a:spcPct val="120000"/>
                  </a:lnSpc>
                  <a:spcBef>
                    <a:spcPct val="20000"/>
                  </a:spcBef>
                  <a:buChar char="–"/>
                  <a:defRPr sz="2000">
                    <a:solidFill>
                      <a:schemeClr val="tx1"/>
                    </a:solidFill>
                    <a:latin typeface="Verdana" pitchFamily="34" charset="0"/>
                    <a:ea typeface="华文新魏" pitchFamily="2" charset="-122"/>
                  </a:defRPr>
                </a:lvl4pPr>
                <a:lvl5pPr marL="2057400" indent="-228600" eaLnBrk="0" hangingPunct="0">
                  <a:lnSpc>
                    <a:spcPct val="120000"/>
                  </a:lnSpc>
                  <a:spcBef>
                    <a:spcPct val="20000"/>
                  </a:spcBef>
                  <a:buChar char="»"/>
                  <a:defRPr sz="2000">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buChar char="»"/>
                  <a:defRPr sz="2000">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buChar char="»"/>
                  <a:defRPr sz="2000">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buChar char="»"/>
                  <a:defRPr sz="2000">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buChar char="»"/>
                  <a:defRPr sz="2000">
                    <a:solidFill>
                      <a:schemeClr val="tx1"/>
                    </a:solidFill>
                    <a:latin typeface="Verdana" pitchFamily="34" charset="0"/>
                    <a:ea typeface="华文新魏" pitchFamily="2" charset="-122"/>
                  </a:defRPr>
                </a:lvl9pPr>
              </a:lstStyle>
              <a:p>
                <a:pPr eaLnBrk="1" hangingPunct="1">
                  <a:lnSpc>
                    <a:spcPct val="100000"/>
                  </a:lnSpc>
                  <a:spcBef>
                    <a:spcPct val="0"/>
                  </a:spcBef>
                  <a:buClrTx/>
                  <a:buFontTx/>
                  <a:buNone/>
                </a:pPr>
                <a:r>
                  <a:rPr lang="en-US" altLang="zh-CN" sz="1600">
                    <a:solidFill>
                      <a:srgbClr val="FF0000"/>
                    </a:solidFill>
                    <a:latin typeface="Arial" charset="0"/>
                    <a:ea typeface="宋体" charset="-122"/>
                  </a:rPr>
                  <a:t>c</a:t>
                </a:r>
                <a:endParaRPr lang="zh-CN" altLang="en-US" sz="1600">
                  <a:solidFill>
                    <a:srgbClr val="FF0000"/>
                  </a:solidFill>
                  <a:latin typeface="Arial" charset="0"/>
                  <a:ea typeface="宋体" charset="-122"/>
                </a:endParaRPr>
              </a:p>
            </p:txBody>
          </p:sp>
        </p:grpSp>
        <p:sp>
          <p:nvSpPr>
            <p:cNvPr id="56343" name="TextBox 78"/>
            <p:cNvSpPr txBox="1">
              <a:spLocks noChangeArrowheads="1"/>
            </p:cNvSpPr>
            <p:nvPr/>
          </p:nvSpPr>
          <p:spPr bwMode="auto">
            <a:xfrm>
              <a:off x="4724400" y="5334000"/>
              <a:ext cx="1295400" cy="830263"/>
            </a:xfrm>
            <a:prstGeom prst="rect">
              <a:avLst/>
            </a:prstGeom>
            <a:solidFill>
              <a:schemeClr val="bg1"/>
            </a:solidFill>
            <a:ln w="3175">
              <a:solidFill>
                <a:schemeClr val="tx1"/>
              </a:solidFill>
              <a:miter lim="800000"/>
              <a:headEnd/>
              <a:tailEnd/>
            </a:ln>
          </p:spPr>
          <p:txBody>
            <a:bodyPr>
              <a:spAutoFit/>
            </a:bodyPr>
            <a:lstStyle>
              <a:lvl1pPr marL="342900" indent="-342900" eaLnBrk="0" hangingPunct="0">
                <a:lnSpc>
                  <a:spcPct val="120000"/>
                </a:lnSpc>
                <a:spcBef>
                  <a:spcPct val="20000"/>
                </a:spcBef>
                <a:buClr>
                  <a:schemeClr val="hlink"/>
                </a:buClr>
                <a:buFont typeface="Wingdings" pitchFamily="2" charset="2"/>
                <a:buChar char="v"/>
                <a:defRPr sz="24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buChar char="§"/>
                <a:defRPr sz="22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buChar char="•"/>
                <a:defRPr sz="2000">
                  <a:solidFill>
                    <a:schemeClr val="tx1"/>
                  </a:solidFill>
                  <a:latin typeface="Verdana" pitchFamily="34" charset="0"/>
                  <a:ea typeface="华文新魏" pitchFamily="2" charset="-122"/>
                </a:defRPr>
              </a:lvl3pPr>
              <a:lvl4pPr marL="1600200" indent="-228600" eaLnBrk="0" hangingPunct="0">
                <a:lnSpc>
                  <a:spcPct val="120000"/>
                </a:lnSpc>
                <a:spcBef>
                  <a:spcPct val="20000"/>
                </a:spcBef>
                <a:buChar char="–"/>
                <a:defRPr sz="2000">
                  <a:solidFill>
                    <a:schemeClr val="tx1"/>
                  </a:solidFill>
                  <a:latin typeface="Verdana" pitchFamily="34" charset="0"/>
                  <a:ea typeface="华文新魏" pitchFamily="2" charset="-122"/>
                </a:defRPr>
              </a:lvl4pPr>
              <a:lvl5pPr marL="2057400" indent="-228600" eaLnBrk="0" hangingPunct="0">
                <a:lnSpc>
                  <a:spcPct val="120000"/>
                </a:lnSpc>
                <a:spcBef>
                  <a:spcPct val="20000"/>
                </a:spcBef>
                <a:buChar char="»"/>
                <a:defRPr sz="2000">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buChar char="»"/>
                <a:defRPr sz="2000">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buChar char="»"/>
                <a:defRPr sz="2000">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buChar char="»"/>
                <a:defRPr sz="2000">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buChar char="»"/>
                <a:defRPr sz="2000">
                  <a:solidFill>
                    <a:schemeClr val="tx1"/>
                  </a:solidFill>
                  <a:latin typeface="Verdana" pitchFamily="34" charset="0"/>
                  <a:ea typeface="华文新魏" pitchFamily="2" charset="-122"/>
                </a:defRPr>
              </a:lvl9pPr>
            </a:lstStyle>
            <a:p>
              <a:pPr eaLnBrk="1" hangingPunct="1">
                <a:lnSpc>
                  <a:spcPct val="100000"/>
                </a:lnSpc>
                <a:spcBef>
                  <a:spcPct val="0"/>
                </a:spcBef>
                <a:buClrTx/>
                <a:buFontTx/>
                <a:buNone/>
              </a:pPr>
              <a:r>
                <a:rPr lang="en-US" altLang="zh-CN" sz="1600">
                  <a:latin typeface="Arial" charset="0"/>
                  <a:ea typeface="宋体" charset="-122"/>
                </a:rPr>
                <a:t>I</a:t>
              </a:r>
              <a:r>
                <a:rPr lang="en-US" altLang="zh-CN" sz="1600" baseline="-25000">
                  <a:latin typeface="Arial" charset="0"/>
                  <a:ea typeface="宋体" charset="-122"/>
                </a:rPr>
                <a:t>8</a:t>
              </a:r>
              <a:r>
                <a:rPr lang="en-US" altLang="zh-CN" sz="1600">
                  <a:latin typeface="Arial" charset="0"/>
                  <a:ea typeface="宋体" charset="-122"/>
                </a:rPr>
                <a:t>: R →R/</a:t>
              </a:r>
              <a:r>
                <a:rPr lang="en-US" altLang="zh-CN" sz="1600">
                  <a:latin typeface="Arial" charset="0"/>
                  <a:ea typeface="宋体" charset="-122"/>
                  <a:sym typeface="Symbol" pitchFamily="18" charset="2"/>
                </a:rPr>
                <a:t></a:t>
              </a:r>
              <a:r>
                <a:rPr lang="en-US" altLang="zh-CN" sz="1600">
                  <a:latin typeface="Arial" charset="0"/>
                  <a:ea typeface="宋体" charset="-122"/>
                </a:rPr>
                <a:t>S</a:t>
              </a:r>
            </a:p>
            <a:p>
              <a:pPr eaLnBrk="1" hangingPunct="1">
                <a:lnSpc>
                  <a:spcPct val="100000"/>
                </a:lnSpc>
                <a:spcBef>
                  <a:spcPct val="0"/>
                </a:spcBef>
                <a:buClrTx/>
                <a:buFontTx/>
                <a:buNone/>
              </a:pPr>
              <a:r>
                <a:rPr lang="en-US" altLang="zh-CN" sz="1600">
                  <a:latin typeface="Arial" charset="0"/>
                  <a:ea typeface="宋体" charset="-122"/>
                </a:rPr>
                <a:t>S→</a:t>
              </a:r>
              <a:r>
                <a:rPr lang="en-US" altLang="zh-CN" sz="1600">
                  <a:latin typeface="Arial" charset="0"/>
                  <a:ea typeface="宋体" charset="-122"/>
                  <a:sym typeface="Symbol" pitchFamily="18" charset="2"/>
                </a:rPr>
                <a:t></a:t>
              </a:r>
              <a:r>
                <a:rPr lang="en-US" altLang="zh-CN" sz="1600">
                  <a:latin typeface="Arial" charset="0"/>
                  <a:ea typeface="宋体" charset="-122"/>
                </a:rPr>
                <a:t>bTc</a:t>
              </a:r>
            </a:p>
            <a:p>
              <a:pPr eaLnBrk="1" hangingPunct="1">
                <a:lnSpc>
                  <a:spcPct val="100000"/>
                </a:lnSpc>
                <a:spcBef>
                  <a:spcPct val="0"/>
                </a:spcBef>
                <a:buClrTx/>
                <a:buFontTx/>
                <a:buNone/>
              </a:pPr>
              <a:r>
                <a:rPr lang="en-US" altLang="zh-CN" sz="1600">
                  <a:latin typeface="Arial" charset="0"/>
                  <a:ea typeface="宋体" charset="-122"/>
                </a:rPr>
                <a:t>S→ </a:t>
              </a:r>
              <a:r>
                <a:rPr lang="en-US" altLang="zh-CN" sz="1600">
                  <a:latin typeface="Arial" charset="0"/>
                  <a:ea typeface="宋体" charset="-122"/>
                  <a:sym typeface="Symbol" pitchFamily="18" charset="2"/>
                </a:rPr>
                <a:t></a:t>
              </a:r>
              <a:r>
                <a:rPr lang="en-US" altLang="zh-CN" sz="1600">
                  <a:latin typeface="Arial" charset="0"/>
                  <a:ea typeface="宋体" charset="-122"/>
                </a:rPr>
                <a:t>a</a:t>
              </a:r>
            </a:p>
          </p:txBody>
        </p:sp>
        <p:grpSp>
          <p:nvGrpSpPr>
            <p:cNvPr id="56344" name="组合 79"/>
            <p:cNvGrpSpPr>
              <a:grpSpLocks/>
            </p:cNvGrpSpPr>
            <p:nvPr/>
          </p:nvGrpSpPr>
          <p:grpSpPr bwMode="auto">
            <a:xfrm>
              <a:off x="5372100" y="4546600"/>
              <a:ext cx="2438400" cy="787400"/>
              <a:chOff x="-1142986" y="3244276"/>
              <a:chExt cx="2438400" cy="786696"/>
            </a:xfrm>
          </p:grpSpPr>
          <p:cxnSp>
            <p:nvCxnSpPr>
              <p:cNvPr id="81" name="直接箭头连接符 80"/>
              <p:cNvCxnSpPr/>
              <p:nvPr/>
            </p:nvCxnSpPr>
            <p:spPr>
              <a:xfrm rot="5400000">
                <a:off x="-317134" y="2418424"/>
                <a:ext cx="786696" cy="24384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56356" name="TextBox 81"/>
              <p:cNvSpPr txBox="1">
                <a:spLocks noChangeArrowheads="1"/>
              </p:cNvSpPr>
              <p:nvPr/>
            </p:nvSpPr>
            <p:spPr bwMode="auto">
              <a:xfrm>
                <a:off x="-38086" y="3345787"/>
                <a:ext cx="4572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lnSpc>
                    <a:spcPct val="120000"/>
                  </a:lnSpc>
                  <a:spcBef>
                    <a:spcPct val="20000"/>
                  </a:spcBef>
                  <a:buClr>
                    <a:schemeClr val="hlink"/>
                  </a:buClr>
                  <a:buFont typeface="Wingdings" pitchFamily="2" charset="2"/>
                  <a:buChar char="v"/>
                  <a:defRPr sz="24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buChar char="§"/>
                  <a:defRPr sz="22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buChar char="•"/>
                  <a:defRPr sz="2000">
                    <a:solidFill>
                      <a:schemeClr val="tx1"/>
                    </a:solidFill>
                    <a:latin typeface="Verdana" pitchFamily="34" charset="0"/>
                    <a:ea typeface="华文新魏" pitchFamily="2" charset="-122"/>
                  </a:defRPr>
                </a:lvl3pPr>
                <a:lvl4pPr marL="1600200" indent="-228600" eaLnBrk="0" hangingPunct="0">
                  <a:lnSpc>
                    <a:spcPct val="120000"/>
                  </a:lnSpc>
                  <a:spcBef>
                    <a:spcPct val="20000"/>
                  </a:spcBef>
                  <a:buChar char="–"/>
                  <a:defRPr sz="2000">
                    <a:solidFill>
                      <a:schemeClr val="tx1"/>
                    </a:solidFill>
                    <a:latin typeface="Verdana" pitchFamily="34" charset="0"/>
                    <a:ea typeface="华文新魏" pitchFamily="2" charset="-122"/>
                  </a:defRPr>
                </a:lvl4pPr>
                <a:lvl5pPr marL="2057400" indent="-228600" eaLnBrk="0" hangingPunct="0">
                  <a:lnSpc>
                    <a:spcPct val="120000"/>
                  </a:lnSpc>
                  <a:spcBef>
                    <a:spcPct val="20000"/>
                  </a:spcBef>
                  <a:buChar char="»"/>
                  <a:defRPr sz="2000">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buChar char="»"/>
                  <a:defRPr sz="2000">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buChar char="»"/>
                  <a:defRPr sz="2000">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buChar char="»"/>
                  <a:defRPr sz="2000">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buChar char="»"/>
                  <a:defRPr sz="2000">
                    <a:solidFill>
                      <a:schemeClr val="tx1"/>
                    </a:solidFill>
                    <a:latin typeface="Verdana" pitchFamily="34" charset="0"/>
                    <a:ea typeface="华文新魏" pitchFamily="2" charset="-122"/>
                  </a:defRPr>
                </a:lvl9pPr>
              </a:lstStyle>
              <a:p>
                <a:pPr eaLnBrk="1" hangingPunct="1">
                  <a:lnSpc>
                    <a:spcPct val="100000"/>
                  </a:lnSpc>
                  <a:spcBef>
                    <a:spcPct val="0"/>
                  </a:spcBef>
                  <a:buClrTx/>
                  <a:buFontTx/>
                  <a:buNone/>
                </a:pPr>
                <a:r>
                  <a:rPr lang="en-US" altLang="zh-CN" sz="1600">
                    <a:solidFill>
                      <a:srgbClr val="FF0000"/>
                    </a:solidFill>
                    <a:latin typeface="Arial" charset="0"/>
                    <a:ea typeface="宋体" charset="-122"/>
                  </a:rPr>
                  <a:t>/</a:t>
                </a:r>
                <a:endParaRPr lang="zh-CN" altLang="en-US" sz="1600">
                  <a:solidFill>
                    <a:srgbClr val="FF0000"/>
                  </a:solidFill>
                  <a:latin typeface="Arial" charset="0"/>
                  <a:ea typeface="宋体" charset="-122"/>
                </a:endParaRPr>
              </a:p>
            </p:txBody>
          </p:sp>
        </p:grpSp>
        <p:sp>
          <p:nvSpPr>
            <p:cNvPr id="56345" name="TextBox 85"/>
            <p:cNvSpPr txBox="1">
              <a:spLocks noChangeArrowheads="1"/>
            </p:cNvSpPr>
            <p:nvPr/>
          </p:nvSpPr>
          <p:spPr bwMode="auto">
            <a:xfrm>
              <a:off x="7010400" y="5562600"/>
              <a:ext cx="1295400" cy="338138"/>
            </a:xfrm>
            <a:prstGeom prst="rect">
              <a:avLst/>
            </a:prstGeom>
            <a:solidFill>
              <a:schemeClr val="bg1"/>
            </a:solidFill>
            <a:ln w="3175">
              <a:solidFill>
                <a:schemeClr val="tx1"/>
              </a:solidFill>
              <a:miter lim="800000"/>
              <a:headEnd/>
              <a:tailEnd/>
            </a:ln>
          </p:spPr>
          <p:txBody>
            <a:bodyPr>
              <a:spAutoFit/>
            </a:bodyPr>
            <a:lstStyle>
              <a:lvl1pPr marL="342900" indent="-342900" eaLnBrk="0" hangingPunct="0">
                <a:lnSpc>
                  <a:spcPct val="120000"/>
                </a:lnSpc>
                <a:spcBef>
                  <a:spcPct val="20000"/>
                </a:spcBef>
                <a:buClr>
                  <a:schemeClr val="hlink"/>
                </a:buClr>
                <a:buFont typeface="Wingdings" pitchFamily="2" charset="2"/>
                <a:buChar char="v"/>
                <a:defRPr sz="24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buChar char="§"/>
                <a:defRPr sz="22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buChar char="•"/>
                <a:defRPr sz="2000">
                  <a:solidFill>
                    <a:schemeClr val="tx1"/>
                  </a:solidFill>
                  <a:latin typeface="Verdana" pitchFamily="34" charset="0"/>
                  <a:ea typeface="华文新魏" pitchFamily="2" charset="-122"/>
                </a:defRPr>
              </a:lvl3pPr>
              <a:lvl4pPr marL="1600200" indent="-228600" eaLnBrk="0" hangingPunct="0">
                <a:lnSpc>
                  <a:spcPct val="120000"/>
                </a:lnSpc>
                <a:spcBef>
                  <a:spcPct val="20000"/>
                </a:spcBef>
                <a:buChar char="–"/>
                <a:defRPr sz="2000">
                  <a:solidFill>
                    <a:schemeClr val="tx1"/>
                  </a:solidFill>
                  <a:latin typeface="Verdana" pitchFamily="34" charset="0"/>
                  <a:ea typeface="华文新魏" pitchFamily="2" charset="-122"/>
                </a:defRPr>
              </a:lvl4pPr>
              <a:lvl5pPr marL="2057400" indent="-228600" eaLnBrk="0" hangingPunct="0">
                <a:lnSpc>
                  <a:spcPct val="120000"/>
                </a:lnSpc>
                <a:spcBef>
                  <a:spcPct val="20000"/>
                </a:spcBef>
                <a:buChar char="»"/>
                <a:defRPr sz="2000">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buChar char="»"/>
                <a:defRPr sz="2000">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buChar char="»"/>
                <a:defRPr sz="2000">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buChar char="»"/>
                <a:defRPr sz="2000">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buChar char="»"/>
                <a:defRPr sz="2000">
                  <a:solidFill>
                    <a:schemeClr val="tx1"/>
                  </a:solidFill>
                  <a:latin typeface="Verdana" pitchFamily="34" charset="0"/>
                  <a:ea typeface="华文新魏" pitchFamily="2" charset="-122"/>
                </a:defRPr>
              </a:lvl9pPr>
            </a:lstStyle>
            <a:p>
              <a:pPr eaLnBrk="1" hangingPunct="1">
                <a:lnSpc>
                  <a:spcPct val="100000"/>
                </a:lnSpc>
                <a:spcBef>
                  <a:spcPct val="0"/>
                </a:spcBef>
                <a:buClrTx/>
                <a:buFontTx/>
                <a:buNone/>
              </a:pPr>
              <a:r>
                <a:rPr lang="en-US" altLang="zh-CN" sz="1600">
                  <a:latin typeface="Arial" charset="0"/>
                  <a:ea typeface="宋体" charset="-122"/>
                </a:rPr>
                <a:t>I</a:t>
              </a:r>
              <a:r>
                <a:rPr lang="en-US" altLang="zh-CN" sz="1600" baseline="-25000">
                  <a:latin typeface="Arial" charset="0"/>
                  <a:ea typeface="宋体" charset="-122"/>
                </a:rPr>
                <a:t>9</a:t>
              </a:r>
              <a:r>
                <a:rPr lang="en-US" altLang="zh-CN" sz="1600">
                  <a:latin typeface="Arial" charset="0"/>
                  <a:ea typeface="宋体" charset="-122"/>
                </a:rPr>
                <a:t>: R →R/S</a:t>
              </a:r>
              <a:r>
                <a:rPr lang="en-US" altLang="zh-CN" sz="1600">
                  <a:latin typeface="Arial" charset="0"/>
                  <a:ea typeface="宋体" charset="-122"/>
                  <a:sym typeface="Symbol" pitchFamily="18" charset="2"/>
                </a:rPr>
                <a:t></a:t>
              </a:r>
              <a:r>
                <a:rPr lang="en-US" altLang="zh-CN" sz="1600">
                  <a:latin typeface="Arial" charset="0"/>
                  <a:ea typeface="宋体" charset="-122"/>
                </a:rPr>
                <a:t> </a:t>
              </a:r>
            </a:p>
          </p:txBody>
        </p:sp>
        <p:grpSp>
          <p:nvGrpSpPr>
            <p:cNvPr id="56346" name="组合 86"/>
            <p:cNvGrpSpPr>
              <a:grpSpLocks/>
            </p:cNvGrpSpPr>
            <p:nvPr/>
          </p:nvGrpSpPr>
          <p:grpSpPr bwMode="auto">
            <a:xfrm>
              <a:off x="6019800" y="5410200"/>
              <a:ext cx="990600" cy="339725"/>
              <a:chOff x="1066800" y="1296056"/>
              <a:chExt cx="990600" cy="339349"/>
            </a:xfrm>
          </p:grpSpPr>
          <p:cxnSp>
            <p:nvCxnSpPr>
              <p:cNvPr id="88" name="直接箭头连接符 87"/>
              <p:cNvCxnSpPr>
                <a:stCxn id="56343" idx="3"/>
                <a:endCxn id="56345" idx="1"/>
              </p:cNvCxnSpPr>
              <p:nvPr/>
            </p:nvCxnSpPr>
            <p:spPr>
              <a:xfrm flipV="1">
                <a:off x="1066800" y="1617962"/>
                <a:ext cx="990600" cy="1744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56354" name="TextBox 88"/>
              <p:cNvSpPr txBox="1">
                <a:spLocks noChangeArrowheads="1"/>
              </p:cNvSpPr>
              <p:nvPr/>
            </p:nvSpPr>
            <p:spPr bwMode="auto">
              <a:xfrm>
                <a:off x="1447800" y="1296056"/>
                <a:ext cx="3810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lnSpc>
                    <a:spcPct val="120000"/>
                  </a:lnSpc>
                  <a:spcBef>
                    <a:spcPct val="20000"/>
                  </a:spcBef>
                  <a:buClr>
                    <a:schemeClr val="hlink"/>
                  </a:buClr>
                  <a:buFont typeface="Wingdings" pitchFamily="2" charset="2"/>
                  <a:buChar char="v"/>
                  <a:defRPr sz="24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buChar char="§"/>
                  <a:defRPr sz="22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buChar char="•"/>
                  <a:defRPr sz="2000">
                    <a:solidFill>
                      <a:schemeClr val="tx1"/>
                    </a:solidFill>
                    <a:latin typeface="Verdana" pitchFamily="34" charset="0"/>
                    <a:ea typeface="华文新魏" pitchFamily="2" charset="-122"/>
                  </a:defRPr>
                </a:lvl3pPr>
                <a:lvl4pPr marL="1600200" indent="-228600" eaLnBrk="0" hangingPunct="0">
                  <a:lnSpc>
                    <a:spcPct val="120000"/>
                  </a:lnSpc>
                  <a:spcBef>
                    <a:spcPct val="20000"/>
                  </a:spcBef>
                  <a:buChar char="–"/>
                  <a:defRPr sz="2000">
                    <a:solidFill>
                      <a:schemeClr val="tx1"/>
                    </a:solidFill>
                    <a:latin typeface="Verdana" pitchFamily="34" charset="0"/>
                    <a:ea typeface="华文新魏" pitchFamily="2" charset="-122"/>
                  </a:defRPr>
                </a:lvl4pPr>
                <a:lvl5pPr marL="2057400" indent="-228600" eaLnBrk="0" hangingPunct="0">
                  <a:lnSpc>
                    <a:spcPct val="120000"/>
                  </a:lnSpc>
                  <a:spcBef>
                    <a:spcPct val="20000"/>
                  </a:spcBef>
                  <a:buChar char="»"/>
                  <a:defRPr sz="2000">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buChar char="»"/>
                  <a:defRPr sz="2000">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buChar char="»"/>
                  <a:defRPr sz="2000">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buChar char="»"/>
                  <a:defRPr sz="2000">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buChar char="»"/>
                  <a:defRPr sz="2000">
                    <a:solidFill>
                      <a:schemeClr val="tx1"/>
                    </a:solidFill>
                    <a:latin typeface="Verdana" pitchFamily="34" charset="0"/>
                    <a:ea typeface="华文新魏" pitchFamily="2" charset="-122"/>
                  </a:defRPr>
                </a:lvl9pPr>
              </a:lstStyle>
              <a:p>
                <a:pPr eaLnBrk="1" hangingPunct="1">
                  <a:lnSpc>
                    <a:spcPct val="100000"/>
                  </a:lnSpc>
                  <a:spcBef>
                    <a:spcPct val="0"/>
                  </a:spcBef>
                  <a:buClrTx/>
                  <a:buFontTx/>
                  <a:buNone/>
                </a:pPr>
                <a:r>
                  <a:rPr lang="en-US" altLang="zh-CN" sz="1600">
                    <a:solidFill>
                      <a:srgbClr val="FF0000"/>
                    </a:solidFill>
                    <a:latin typeface="Arial" charset="0"/>
                    <a:ea typeface="宋体" charset="-122"/>
                  </a:rPr>
                  <a:t>S</a:t>
                </a:r>
                <a:endParaRPr lang="zh-CN" altLang="en-US" sz="1600">
                  <a:solidFill>
                    <a:srgbClr val="FF0000"/>
                  </a:solidFill>
                  <a:latin typeface="Arial" charset="0"/>
                  <a:ea typeface="宋体" charset="-122"/>
                </a:endParaRPr>
              </a:p>
            </p:txBody>
          </p:sp>
        </p:grpSp>
        <p:grpSp>
          <p:nvGrpSpPr>
            <p:cNvPr id="56347" name="组合 93"/>
            <p:cNvGrpSpPr>
              <a:grpSpLocks/>
            </p:cNvGrpSpPr>
            <p:nvPr/>
          </p:nvGrpSpPr>
          <p:grpSpPr bwMode="auto">
            <a:xfrm>
              <a:off x="5334000" y="4010024"/>
              <a:ext cx="341313" cy="1325563"/>
              <a:chOff x="2006871" y="1014569"/>
              <a:chExt cx="228601" cy="1161165"/>
            </a:xfrm>
          </p:grpSpPr>
          <p:cxnSp>
            <p:nvCxnSpPr>
              <p:cNvPr id="95" name="直接箭头连接符 94"/>
              <p:cNvCxnSpPr/>
              <p:nvPr/>
            </p:nvCxnSpPr>
            <p:spPr>
              <a:xfrm rot="5400000" flipH="1" flipV="1">
                <a:off x="1451275" y="1594620"/>
                <a:ext cx="1161165" cy="106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56352" name="TextBox 95"/>
              <p:cNvSpPr txBox="1">
                <a:spLocks noChangeArrowheads="1"/>
              </p:cNvSpPr>
              <p:nvPr/>
            </p:nvSpPr>
            <p:spPr bwMode="auto">
              <a:xfrm>
                <a:off x="2006871" y="1507543"/>
                <a:ext cx="228601" cy="296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lnSpc>
                    <a:spcPct val="120000"/>
                  </a:lnSpc>
                  <a:spcBef>
                    <a:spcPct val="20000"/>
                  </a:spcBef>
                  <a:buClr>
                    <a:schemeClr val="hlink"/>
                  </a:buClr>
                  <a:buFont typeface="Wingdings" pitchFamily="2" charset="2"/>
                  <a:buChar char="v"/>
                  <a:defRPr sz="24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buChar char="§"/>
                  <a:defRPr sz="22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buChar char="•"/>
                  <a:defRPr sz="2000">
                    <a:solidFill>
                      <a:schemeClr val="tx1"/>
                    </a:solidFill>
                    <a:latin typeface="Verdana" pitchFamily="34" charset="0"/>
                    <a:ea typeface="华文新魏" pitchFamily="2" charset="-122"/>
                  </a:defRPr>
                </a:lvl3pPr>
                <a:lvl4pPr marL="1600200" indent="-228600" eaLnBrk="0" hangingPunct="0">
                  <a:lnSpc>
                    <a:spcPct val="120000"/>
                  </a:lnSpc>
                  <a:spcBef>
                    <a:spcPct val="20000"/>
                  </a:spcBef>
                  <a:buChar char="–"/>
                  <a:defRPr sz="2000">
                    <a:solidFill>
                      <a:schemeClr val="tx1"/>
                    </a:solidFill>
                    <a:latin typeface="Verdana" pitchFamily="34" charset="0"/>
                    <a:ea typeface="华文新魏" pitchFamily="2" charset="-122"/>
                  </a:defRPr>
                </a:lvl4pPr>
                <a:lvl5pPr marL="2057400" indent="-228600" eaLnBrk="0" hangingPunct="0">
                  <a:lnSpc>
                    <a:spcPct val="120000"/>
                  </a:lnSpc>
                  <a:spcBef>
                    <a:spcPct val="20000"/>
                  </a:spcBef>
                  <a:buChar char="»"/>
                  <a:defRPr sz="2000">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buChar char="»"/>
                  <a:defRPr sz="2000">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buChar char="»"/>
                  <a:defRPr sz="2000">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buChar char="»"/>
                  <a:defRPr sz="2000">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buChar char="»"/>
                  <a:defRPr sz="2000">
                    <a:solidFill>
                      <a:schemeClr val="tx1"/>
                    </a:solidFill>
                    <a:latin typeface="Verdana" pitchFamily="34" charset="0"/>
                    <a:ea typeface="华文新魏" pitchFamily="2" charset="-122"/>
                  </a:defRPr>
                </a:lvl9pPr>
              </a:lstStyle>
              <a:p>
                <a:pPr eaLnBrk="1" hangingPunct="1">
                  <a:lnSpc>
                    <a:spcPct val="100000"/>
                  </a:lnSpc>
                  <a:spcBef>
                    <a:spcPct val="0"/>
                  </a:spcBef>
                  <a:buClrTx/>
                  <a:buFontTx/>
                  <a:buNone/>
                </a:pPr>
                <a:r>
                  <a:rPr lang="en-US" altLang="zh-CN" sz="1600">
                    <a:solidFill>
                      <a:srgbClr val="FF0000"/>
                    </a:solidFill>
                    <a:latin typeface="Arial" charset="0"/>
                    <a:ea typeface="宋体" charset="-122"/>
                  </a:rPr>
                  <a:t>b</a:t>
                </a:r>
                <a:endParaRPr lang="zh-CN" altLang="en-US" sz="1600">
                  <a:solidFill>
                    <a:srgbClr val="FF0000"/>
                  </a:solidFill>
                  <a:latin typeface="Arial" charset="0"/>
                  <a:ea typeface="宋体" charset="-122"/>
                </a:endParaRPr>
              </a:p>
            </p:txBody>
          </p:sp>
        </p:grpSp>
        <p:grpSp>
          <p:nvGrpSpPr>
            <p:cNvPr id="56348" name="组合 102"/>
            <p:cNvGrpSpPr>
              <a:grpSpLocks/>
            </p:cNvGrpSpPr>
            <p:nvPr/>
          </p:nvGrpSpPr>
          <p:grpSpPr bwMode="auto">
            <a:xfrm>
              <a:off x="2971800" y="4910138"/>
              <a:ext cx="1752600" cy="839787"/>
              <a:chOff x="2514600" y="1584413"/>
              <a:chExt cx="1752600" cy="838597"/>
            </a:xfrm>
          </p:grpSpPr>
          <p:cxnSp>
            <p:nvCxnSpPr>
              <p:cNvPr id="104" name="直接箭头连接符 103"/>
              <p:cNvCxnSpPr/>
              <p:nvPr/>
            </p:nvCxnSpPr>
            <p:spPr>
              <a:xfrm rot="10800000">
                <a:off x="2514600" y="1584413"/>
                <a:ext cx="1752600" cy="83859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56350" name="TextBox 104"/>
              <p:cNvSpPr txBox="1">
                <a:spLocks noChangeArrowheads="1"/>
              </p:cNvSpPr>
              <p:nvPr/>
            </p:nvSpPr>
            <p:spPr bwMode="auto">
              <a:xfrm>
                <a:off x="3200400" y="1703418"/>
                <a:ext cx="4572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lnSpc>
                    <a:spcPct val="120000"/>
                  </a:lnSpc>
                  <a:spcBef>
                    <a:spcPct val="20000"/>
                  </a:spcBef>
                  <a:buClr>
                    <a:schemeClr val="hlink"/>
                  </a:buClr>
                  <a:buFont typeface="Wingdings" pitchFamily="2" charset="2"/>
                  <a:buChar char="v"/>
                  <a:defRPr sz="24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buChar char="§"/>
                  <a:defRPr sz="22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buChar char="•"/>
                  <a:defRPr sz="2000">
                    <a:solidFill>
                      <a:schemeClr val="tx1"/>
                    </a:solidFill>
                    <a:latin typeface="Verdana" pitchFamily="34" charset="0"/>
                    <a:ea typeface="华文新魏" pitchFamily="2" charset="-122"/>
                  </a:defRPr>
                </a:lvl3pPr>
                <a:lvl4pPr marL="1600200" indent="-228600" eaLnBrk="0" hangingPunct="0">
                  <a:lnSpc>
                    <a:spcPct val="120000"/>
                  </a:lnSpc>
                  <a:spcBef>
                    <a:spcPct val="20000"/>
                  </a:spcBef>
                  <a:buChar char="–"/>
                  <a:defRPr sz="2000">
                    <a:solidFill>
                      <a:schemeClr val="tx1"/>
                    </a:solidFill>
                    <a:latin typeface="Verdana" pitchFamily="34" charset="0"/>
                    <a:ea typeface="华文新魏" pitchFamily="2" charset="-122"/>
                  </a:defRPr>
                </a:lvl4pPr>
                <a:lvl5pPr marL="2057400" indent="-228600" eaLnBrk="0" hangingPunct="0">
                  <a:lnSpc>
                    <a:spcPct val="120000"/>
                  </a:lnSpc>
                  <a:spcBef>
                    <a:spcPct val="20000"/>
                  </a:spcBef>
                  <a:buChar char="»"/>
                  <a:defRPr sz="2000">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buChar char="»"/>
                  <a:defRPr sz="2000">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buChar char="»"/>
                  <a:defRPr sz="2000">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buChar char="»"/>
                  <a:defRPr sz="2000">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buChar char="»"/>
                  <a:defRPr sz="2000">
                    <a:solidFill>
                      <a:schemeClr val="tx1"/>
                    </a:solidFill>
                    <a:latin typeface="Verdana" pitchFamily="34" charset="0"/>
                    <a:ea typeface="华文新魏" pitchFamily="2" charset="-122"/>
                  </a:defRPr>
                </a:lvl9pPr>
              </a:lstStyle>
              <a:p>
                <a:pPr eaLnBrk="1" hangingPunct="1">
                  <a:lnSpc>
                    <a:spcPct val="100000"/>
                  </a:lnSpc>
                  <a:spcBef>
                    <a:spcPct val="0"/>
                  </a:spcBef>
                  <a:buClrTx/>
                  <a:buFontTx/>
                  <a:buNone/>
                </a:pPr>
                <a:r>
                  <a:rPr lang="en-US" altLang="zh-CN" sz="1600">
                    <a:solidFill>
                      <a:srgbClr val="FF0000"/>
                    </a:solidFill>
                    <a:latin typeface="Arial" charset="0"/>
                    <a:ea typeface="宋体" charset="-122"/>
                  </a:rPr>
                  <a:t>a</a:t>
                </a:r>
                <a:endParaRPr lang="zh-CN" altLang="en-US" sz="1600">
                  <a:solidFill>
                    <a:srgbClr val="FF0000"/>
                  </a:solidFill>
                  <a:latin typeface="Arial" charset="0"/>
                  <a:ea typeface="宋体" charset="-122"/>
                </a:endParaRPr>
              </a:p>
            </p:txBody>
          </p:sp>
        </p:grpSp>
      </p:grpSp>
      <p:sp>
        <p:nvSpPr>
          <p:cNvPr id="2" name="矩形 1"/>
          <p:cNvSpPr/>
          <p:nvPr/>
        </p:nvSpPr>
        <p:spPr>
          <a:xfrm>
            <a:off x="7086600" y="3902598"/>
            <a:ext cx="1447800" cy="70338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自底向上规约中的问题</a:t>
            </a:r>
            <a:endParaRPr lang="zh-CN" altLang="en-US" dirty="0"/>
          </a:p>
        </p:txBody>
      </p:sp>
      <p:sp>
        <p:nvSpPr>
          <p:cNvPr id="4" name="灯片编号占位符 3"/>
          <p:cNvSpPr>
            <a:spLocks noGrp="1"/>
          </p:cNvSpPr>
          <p:nvPr>
            <p:ph type="sldNum" sz="quarter" idx="10"/>
          </p:nvPr>
        </p:nvSpPr>
        <p:spPr/>
        <p:txBody>
          <a:bodyPr/>
          <a:lstStyle/>
          <a:p>
            <a:pPr>
              <a:defRPr/>
            </a:pPr>
            <a:fld id="{C1FA3E29-D973-489B-A7B3-0263A88B31E8}" type="slidenum">
              <a:rPr lang="zh-CN" altLang="en-US" smtClean="0"/>
              <a:pPr>
                <a:defRPr/>
              </a:pPr>
              <a:t>5</a:t>
            </a:fld>
            <a:endParaRPr lang="en-US" altLang="zh-CN"/>
          </a:p>
        </p:txBody>
      </p:sp>
      <p:pic>
        <p:nvPicPr>
          <p:cNvPr id="829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7891" y="1778000"/>
            <a:ext cx="8238881" cy="4241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44061812"/>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标题 1"/>
          <p:cNvSpPr>
            <a:spLocks noGrp="1"/>
          </p:cNvSpPr>
          <p:nvPr>
            <p:ph type="title"/>
          </p:nvPr>
        </p:nvSpPr>
        <p:spPr/>
        <p:txBody>
          <a:bodyPr/>
          <a:lstStyle/>
          <a:p>
            <a:r>
              <a:rPr lang="zh-CN" altLang="en-US" smtClean="0"/>
              <a:t>非</a:t>
            </a:r>
            <a:r>
              <a:rPr lang="en-US" altLang="zh-CN" smtClean="0"/>
              <a:t>SLR</a:t>
            </a:r>
            <a:r>
              <a:rPr lang="zh-CN" altLang="en-US" smtClean="0"/>
              <a:t>文法</a:t>
            </a:r>
          </a:p>
        </p:txBody>
      </p:sp>
      <p:sp>
        <p:nvSpPr>
          <p:cNvPr id="58371" name="内容占位符 2"/>
          <p:cNvSpPr>
            <a:spLocks noGrp="1"/>
          </p:cNvSpPr>
          <p:nvPr>
            <p:ph idx="1"/>
          </p:nvPr>
        </p:nvSpPr>
        <p:spPr>
          <a:xfrm>
            <a:off x="457200" y="1371600"/>
            <a:ext cx="8229600" cy="457200"/>
          </a:xfrm>
        </p:spPr>
        <p:txBody>
          <a:bodyPr/>
          <a:lstStyle/>
          <a:p>
            <a:pPr>
              <a:defRPr/>
            </a:pPr>
            <a:r>
              <a:rPr lang="zh-CN" altLang="en-US" sz="2200" smtClean="0"/>
              <a:t>二义性文法不是</a:t>
            </a:r>
            <a:r>
              <a:rPr lang="en-US" altLang="zh-CN" sz="2200" smtClean="0"/>
              <a:t>SLR</a:t>
            </a:r>
            <a:r>
              <a:rPr lang="zh-CN" altLang="en-US" sz="2200" smtClean="0"/>
              <a:t>文法，有些无二义文法也不是</a:t>
            </a:r>
            <a:r>
              <a:rPr lang="en-US" altLang="zh-CN" sz="2200" smtClean="0"/>
              <a:t>SLR</a:t>
            </a:r>
          </a:p>
        </p:txBody>
      </p:sp>
      <p:sp>
        <p:nvSpPr>
          <p:cNvPr id="4" name="灯片编号占位符 3"/>
          <p:cNvSpPr>
            <a:spLocks noGrp="1"/>
          </p:cNvSpPr>
          <p:nvPr>
            <p:ph type="sldNum" sz="quarter" idx="10"/>
          </p:nvPr>
        </p:nvSpPr>
        <p:spPr/>
        <p:txBody>
          <a:bodyPr/>
          <a:lstStyle/>
          <a:p>
            <a:pPr>
              <a:defRPr/>
            </a:pPr>
            <a:fld id="{79C7A35D-FE34-4578-B4F0-E3FAFA04655D}" type="slidenum">
              <a:rPr lang="zh-CN" altLang="en-US" smtClean="0"/>
              <a:pPr>
                <a:defRPr/>
              </a:pPr>
              <a:t>50</a:t>
            </a:fld>
            <a:endParaRPr lang="en-US" altLang="zh-CN"/>
          </a:p>
        </p:txBody>
      </p:sp>
      <p:pic>
        <p:nvPicPr>
          <p:cNvPr id="5" name="Picture 2"/>
          <p:cNvPicPr>
            <a:picLocks noChangeAspect="1" noChangeArrowheads="1"/>
          </p:cNvPicPr>
          <p:nvPr/>
        </p:nvPicPr>
        <p:blipFill>
          <a:blip r:embed="rId2"/>
          <a:srcRect/>
          <a:stretch>
            <a:fillRect/>
          </a:stretch>
        </p:blipFill>
        <p:spPr bwMode="auto">
          <a:xfrm>
            <a:off x="1143000" y="1905000"/>
            <a:ext cx="2209800" cy="857250"/>
          </a:xfrm>
          <a:prstGeom prst="rect">
            <a:avLst/>
          </a:prstGeom>
          <a:noFill/>
          <a:ln w="9525">
            <a:solidFill>
              <a:schemeClr val="accent5">
                <a:lumMod val="40000"/>
                <a:lumOff val="60000"/>
              </a:schemeClr>
            </a:solidFill>
            <a:miter lim="800000"/>
            <a:headEnd/>
            <a:tailEnd/>
          </a:ln>
          <a:effectLst/>
        </p:spPr>
      </p:pic>
      <p:pic>
        <p:nvPicPr>
          <p:cNvPr id="6" name="Picture 4"/>
          <p:cNvPicPr>
            <a:picLocks noChangeAspect="1" noChangeArrowheads="1"/>
          </p:cNvPicPr>
          <p:nvPr/>
        </p:nvPicPr>
        <p:blipFill>
          <a:blip r:embed="rId3"/>
          <a:srcRect/>
          <a:stretch>
            <a:fillRect/>
          </a:stretch>
        </p:blipFill>
        <p:spPr bwMode="auto">
          <a:xfrm>
            <a:off x="4648200" y="1905000"/>
            <a:ext cx="4114800" cy="4487863"/>
          </a:xfrm>
          <a:prstGeom prst="rect">
            <a:avLst/>
          </a:prstGeom>
          <a:noFill/>
          <a:ln w="9525">
            <a:solidFill>
              <a:schemeClr val="accent5">
                <a:lumMod val="40000"/>
                <a:lumOff val="60000"/>
              </a:schemeClr>
            </a:solidFill>
            <a:miter lim="800000"/>
            <a:headEnd/>
            <a:tailEnd/>
          </a:ln>
          <a:effectLst/>
        </p:spPr>
      </p:pic>
      <p:sp>
        <p:nvSpPr>
          <p:cNvPr id="7" name="TextBox 6"/>
          <p:cNvSpPr txBox="1"/>
          <p:nvPr/>
        </p:nvSpPr>
        <p:spPr>
          <a:xfrm>
            <a:off x="1143000" y="2895600"/>
            <a:ext cx="2209800" cy="1246188"/>
          </a:xfrm>
          <a:prstGeom prst="rect">
            <a:avLst/>
          </a:prstGeom>
          <a:noFill/>
          <a:ln>
            <a:solidFill>
              <a:schemeClr val="accent5">
                <a:lumMod val="40000"/>
                <a:lumOff val="60000"/>
              </a:schemeClr>
            </a:solidFill>
          </a:ln>
        </p:spPr>
        <p:txBody>
          <a:bodyPr>
            <a:spAutoFit/>
          </a:bodyPr>
          <a:lstStyle/>
          <a:p>
            <a:pPr>
              <a:lnSpc>
                <a:spcPct val="150000"/>
              </a:lnSpc>
              <a:defRPr/>
            </a:pPr>
            <a:r>
              <a:rPr lang="en-US" altLang="zh-CN" sz="1600" i="1" dirty="0">
                <a:latin typeface="Times New Roman" pitchFamily="18" charset="0"/>
                <a:cs typeface="Times New Roman" pitchFamily="18" charset="0"/>
              </a:rPr>
              <a:t>FOLLOW(S) = {$}</a:t>
            </a:r>
          </a:p>
          <a:p>
            <a:pPr>
              <a:lnSpc>
                <a:spcPct val="150000"/>
              </a:lnSpc>
              <a:defRPr/>
            </a:pPr>
            <a:r>
              <a:rPr lang="en-US" altLang="zh-CN" sz="1600" i="1" dirty="0">
                <a:latin typeface="Times New Roman" pitchFamily="18" charset="0"/>
                <a:cs typeface="Times New Roman" pitchFamily="18" charset="0"/>
              </a:rPr>
              <a:t>FOLLOW(L) = { =, $}</a:t>
            </a:r>
          </a:p>
          <a:p>
            <a:pPr>
              <a:lnSpc>
                <a:spcPct val="150000"/>
              </a:lnSpc>
              <a:defRPr/>
            </a:pPr>
            <a:r>
              <a:rPr lang="en-US" altLang="zh-CN" sz="1600" i="1" dirty="0">
                <a:latin typeface="Times New Roman" pitchFamily="18" charset="0"/>
                <a:cs typeface="Times New Roman" pitchFamily="18" charset="0"/>
              </a:rPr>
              <a:t>FOLLOW(R) = { =, $}</a:t>
            </a:r>
            <a:endParaRPr lang="zh-CN" altLang="en-US" sz="1600" i="1" dirty="0">
              <a:latin typeface="Times New Roman" pitchFamily="18" charset="0"/>
              <a:cs typeface="Times New Roman" pitchFamily="18" charset="0"/>
            </a:endParaRPr>
          </a:p>
        </p:txBody>
      </p:sp>
      <p:sp>
        <p:nvSpPr>
          <p:cNvPr id="9" name="内容占位符 2"/>
          <p:cNvSpPr txBox="1">
            <a:spLocks/>
          </p:cNvSpPr>
          <p:nvPr/>
        </p:nvSpPr>
        <p:spPr bwMode="auto">
          <a:xfrm>
            <a:off x="609600" y="4191000"/>
            <a:ext cx="3962400" cy="251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85750" indent="-285750" eaLnBrk="0" hangingPunct="0">
              <a:lnSpc>
                <a:spcPct val="120000"/>
              </a:lnSpc>
              <a:spcBef>
                <a:spcPct val="20000"/>
              </a:spcBef>
              <a:buClr>
                <a:schemeClr val="hlink"/>
              </a:buClr>
              <a:buFont typeface="Wingdings" pitchFamily="2" charset="2"/>
              <a:buChar char="v"/>
              <a:defRPr sz="24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buChar char="§"/>
              <a:defRPr sz="22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buChar char="•"/>
              <a:defRPr sz="2000">
                <a:solidFill>
                  <a:schemeClr val="tx1"/>
                </a:solidFill>
                <a:latin typeface="Verdana" pitchFamily="34" charset="0"/>
                <a:ea typeface="华文新魏" pitchFamily="2" charset="-122"/>
              </a:defRPr>
            </a:lvl3pPr>
            <a:lvl4pPr marL="1600200" indent="-228600" eaLnBrk="0" hangingPunct="0">
              <a:lnSpc>
                <a:spcPct val="120000"/>
              </a:lnSpc>
              <a:spcBef>
                <a:spcPct val="20000"/>
              </a:spcBef>
              <a:buChar char="–"/>
              <a:defRPr sz="2000">
                <a:solidFill>
                  <a:schemeClr val="tx1"/>
                </a:solidFill>
                <a:latin typeface="Verdana" pitchFamily="34" charset="0"/>
                <a:ea typeface="华文新魏" pitchFamily="2" charset="-122"/>
              </a:defRPr>
            </a:lvl4pPr>
            <a:lvl5pPr marL="2057400" indent="-228600" eaLnBrk="0" hangingPunct="0">
              <a:lnSpc>
                <a:spcPct val="120000"/>
              </a:lnSpc>
              <a:spcBef>
                <a:spcPct val="20000"/>
              </a:spcBef>
              <a:buChar char="»"/>
              <a:defRPr sz="2000">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buChar char="»"/>
              <a:defRPr sz="2000">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buChar char="»"/>
              <a:defRPr sz="2000">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buChar char="»"/>
              <a:defRPr sz="2000">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buChar char="»"/>
              <a:defRPr sz="2000">
                <a:solidFill>
                  <a:schemeClr val="tx1"/>
                </a:solidFill>
                <a:latin typeface="Verdana" pitchFamily="34" charset="0"/>
                <a:ea typeface="华文新魏" pitchFamily="2" charset="-122"/>
              </a:defRPr>
            </a:lvl9pPr>
          </a:lstStyle>
          <a:p>
            <a:pPr>
              <a:buClr>
                <a:schemeClr val="accent1"/>
              </a:buClr>
              <a:buFont typeface="Wingdings" pitchFamily="2" charset="2"/>
              <a:buChar char="§"/>
            </a:pPr>
            <a:r>
              <a:rPr lang="zh-CN" altLang="en-US" sz="2000">
                <a:latin typeface="Times New Roman" pitchFamily="18" charset="0"/>
              </a:rPr>
              <a:t>项集</a:t>
            </a:r>
            <a:r>
              <a:rPr lang="en-US" altLang="zh-CN" sz="2000" i="1">
                <a:latin typeface="Times New Roman" pitchFamily="18" charset="0"/>
              </a:rPr>
              <a:t>I</a:t>
            </a:r>
            <a:r>
              <a:rPr lang="en-US" altLang="zh-CN" sz="2000" i="1" baseline="-25000">
                <a:latin typeface="Times New Roman" pitchFamily="18" charset="0"/>
              </a:rPr>
              <a:t>2</a:t>
            </a:r>
            <a:r>
              <a:rPr lang="zh-CN" altLang="en-US" sz="2000">
                <a:latin typeface="Times New Roman" pitchFamily="18" charset="0"/>
              </a:rPr>
              <a:t>中存在移入</a:t>
            </a:r>
            <a:r>
              <a:rPr lang="en-US" altLang="zh-CN" sz="2000">
                <a:latin typeface="Times New Roman" pitchFamily="18" charset="0"/>
              </a:rPr>
              <a:t>-</a:t>
            </a:r>
            <a:r>
              <a:rPr lang="zh-CN" altLang="en-US" sz="2000">
                <a:latin typeface="Times New Roman" pitchFamily="18" charset="0"/>
              </a:rPr>
              <a:t>归约冲突</a:t>
            </a:r>
            <a:endParaRPr lang="en-US" altLang="zh-CN" sz="2000">
              <a:latin typeface="Times New Roman" pitchFamily="18" charset="0"/>
            </a:endParaRPr>
          </a:p>
          <a:p>
            <a:pPr>
              <a:buClr>
                <a:schemeClr val="accent1"/>
              </a:buClr>
              <a:buFont typeface="Wingdings" pitchFamily="2" charset="2"/>
              <a:buChar char="§"/>
            </a:pPr>
            <a:r>
              <a:rPr lang="zh-CN" altLang="en-US" sz="2000">
                <a:latin typeface="Times New Roman" pitchFamily="18" charset="0"/>
              </a:rPr>
              <a:t>产生冲突的原因是构造</a:t>
            </a:r>
            <a:r>
              <a:rPr lang="en-US" altLang="zh-CN" sz="2000">
                <a:latin typeface="Times New Roman" pitchFamily="18" charset="0"/>
              </a:rPr>
              <a:t>SLR</a:t>
            </a:r>
            <a:r>
              <a:rPr lang="zh-CN" altLang="en-US" sz="2000">
                <a:latin typeface="Times New Roman" pitchFamily="18" charset="0"/>
              </a:rPr>
              <a:t>分析器的方法功能不够强大，不能记住足够多的上下文信息</a:t>
            </a:r>
            <a:endParaRPr lang="en-US" altLang="zh-CN" sz="2000">
              <a:latin typeface="Times New Roman" pitchFamily="18" charset="0"/>
            </a:endParaRPr>
          </a:p>
          <a:p>
            <a:pPr>
              <a:buClr>
                <a:schemeClr val="accent1"/>
              </a:buClr>
              <a:buFont typeface="Wingdings" pitchFamily="2" charset="2"/>
              <a:buChar char="§"/>
            </a:pPr>
            <a:r>
              <a:rPr lang="zh-CN" altLang="en-US" sz="2000">
                <a:latin typeface="Times New Roman" pitchFamily="18" charset="0"/>
              </a:rPr>
              <a:t>规范</a:t>
            </a:r>
            <a:r>
              <a:rPr lang="en-US" altLang="zh-CN" sz="2000">
                <a:latin typeface="Times New Roman" pitchFamily="18" charset="0"/>
              </a:rPr>
              <a:t>LR</a:t>
            </a:r>
            <a:r>
              <a:rPr lang="zh-CN" altLang="en-US" sz="2000">
                <a:latin typeface="Times New Roman" pitchFamily="18" charset="0"/>
              </a:rPr>
              <a:t>方法和</a:t>
            </a:r>
            <a:r>
              <a:rPr lang="en-US" altLang="zh-CN" sz="2000">
                <a:latin typeface="Times New Roman" pitchFamily="18" charset="0"/>
              </a:rPr>
              <a:t>LALR</a:t>
            </a:r>
            <a:r>
              <a:rPr lang="zh-CN" altLang="en-US" sz="2000">
                <a:latin typeface="Times New Roman" pitchFamily="18" charset="0"/>
              </a:rPr>
              <a:t>方法可以成功处理更多的文法类型</a:t>
            </a:r>
          </a:p>
        </p:txBody>
      </p:sp>
      <p:sp>
        <p:nvSpPr>
          <p:cNvPr id="10" name="矩形 9"/>
          <p:cNvSpPr/>
          <p:nvPr/>
        </p:nvSpPr>
        <p:spPr>
          <a:xfrm>
            <a:off x="5181600" y="4141789"/>
            <a:ext cx="1295400" cy="58261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up)">
                                      <p:cBhvr>
                                        <p:cTn id="12" dur="500"/>
                                        <p:tgtEl>
                                          <p:spTgt spid="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up)">
                                      <p:cBhvr>
                                        <p:cTn id="17" dur="500"/>
                                        <p:tgtEl>
                                          <p:spTgt spid="7"/>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wipe(up)">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标题 1"/>
          <p:cNvSpPr>
            <a:spLocks noGrp="1"/>
          </p:cNvSpPr>
          <p:nvPr>
            <p:ph type="title"/>
          </p:nvPr>
        </p:nvSpPr>
        <p:spPr/>
        <p:txBody>
          <a:bodyPr/>
          <a:lstStyle/>
          <a:p>
            <a:r>
              <a:rPr lang="zh-CN" altLang="en-US" dirty="0"/>
              <a:t>活</a:t>
            </a:r>
            <a:r>
              <a:rPr lang="zh-CN" altLang="en-US" dirty="0" smtClean="0"/>
              <a:t>前缀（可行前缀）</a:t>
            </a:r>
          </a:p>
        </p:txBody>
      </p:sp>
      <p:sp>
        <p:nvSpPr>
          <p:cNvPr id="59395" name="内容占位符 2"/>
          <p:cNvSpPr>
            <a:spLocks noGrp="1"/>
          </p:cNvSpPr>
          <p:nvPr>
            <p:ph idx="1"/>
          </p:nvPr>
        </p:nvSpPr>
        <p:spPr>
          <a:xfrm>
            <a:off x="457200" y="1371600"/>
            <a:ext cx="8229600" cy="5486400"/>
          </a:xfrm>
        </p:spPr>
        <p:txBody>
          <a:bodyPr/>
          <a:lstStyle/>
          <a:p>
            <a:pPr>
              <a:lnSpc>
                <a:spcPct val="110000"/>
              </a:lnSpc>
              <a:defRPr/>
            </a:pPr>
            <a:r>
              <a:rPr lang="zh-CN" altLang="en-US" sz="2800" dirty="0" smtClean="0"/>
              <a:t>为什么可以用</a:t>
            </a:r>
            <a:r>
              <a:rPr lang="en-US" altLang="zh-CN" sz="2800" dirty="0" smtClean="0"/>
              <a:t>LR(0)</a:t>
            </a:r>
            <a:r>
              <a:rPr lang="zh-CN" altLang="en-US" sz="2800" dirty="0" smtClean="0"/>
              <a:t>自动机做出移入</a:t>
            </a:r>
            <a:r>
              <a:rPr lang="en-US" altLang="zh-CN" sz="2800" dirty="0" smtClean="0"/>
              <a:t>-</a:t>
            </a:r>
            <a:r>
              <a:rPr lang="zh-CN" altLang="en-US" sz="2800" dirty="0" smtClean="0"/>
              <a:t>归约决策？</a:t>
            </a:r>
            <a:endParaRPr lang="en-US" altLang="zh-CN" sz="2800" dirty="0" smtClean="0"/>
          </a:p>
          <a:p>
            <a:pPr lvl="1">
              <a:lnSpc>
                <a:spcPct val="110000"/>
              </a:lnSpc>
              <a:defRPr/>
            </a:pPr>
            <a:r>
              <a:rPr lang="zh-CN" altLang="en-US" sz="2400" dirty="0" smtClean="0"/>
              <a:t>栈中的文法符号串一定是某个最右句型的前缀</a:t>
            </a:r>
            <a:endParaRPr lang="en-US" altLang="zh-CN" sz="2400" dirty="0" smtClean="0"/>
          </a:p>
          <a:p>
            <a:pPr lvl="2">
              <a:lnSpc>
                <a:spcPct val="110000"/>
              </a:lnSpc>
              <a:defRPr/>
            </a:pPr>
            <a:r>
              <a:rPr lang="zh-CN" altLang="en-US" sz="2400" dirty="0" smtClean="0"/>
              <a:t>如果栈中内容是</a:t>
            </a:r>
            <a:r>
              <a:rPr lang="en-US" altLang="zh-CN" sz="2400" i="1" dirty="0" smtClean="0"/>
              <a:t>α</a:t>
            </a:r>
            <a:r>
              <a:rPr lang="zh-CN" altLang="en-US" sz="2400" dirty="0" smtClean="0"/>
              <a:t>，余下的输入是</a:t>
            </a:r>
            <a:r>
              <a:rPr lang="en-US" altLang="zh-CN" sz="2400" i="1" dirty="0" smtClean="0"/>
              <a:t>x</a:t>
            </a:r>
            <a:r>
              <a:rPr lang="zh-CN" altLang="en-US" sz="2400" dirty="0" smtClean="0"/>
              <a:t>，那么存在一个将</a:t>
            </a:r>
            <a:r>
              <a:rPr lang="en-US" altLang="zh-CN" sz="2400" i="1" dirty="0" smtClean="0"/>
              <a:t>αx</a:t>
            </a:r>
            <a:r>
              <a:rPr lang="zh-CN" altLang="en-US" sz="2400" dirty="0" smtClean="0"/>
              <a:t>归约为开始符号的归约序列，推导形式为：</a:t>
            </a:r>
            <a:endParaRPr lang="en-US" altLang="zh-CN" sz="2400" dirty="0" smtClean="0"/>
          </a:p>
          <a:p>
            <a:pPr>
              <a:lnSpc>
                <a:spcPct val="110000"/>
              </a:lnSpc>
              <a:defRPr/>
            </a:pPr>
            <a:r>
              <a:rPr lang="zh-CN" altLang="en-US" sz="2800" dirty="0" smtClean="0"/>
              <a:t>活前缀（可行前缀）</a:t>
            </a:r>
            <a:endParaRPr lang="en-US" altLang="zh-CN" sz="2800" dirty="0" smtClean="0"/>
          </a:p>
          <a:p>
            <a:pPr lvl="1">
              <a:lnSpc>
                <a:spcPct val="110000"/>
              </a:lnSpc>
              <a:defRPr/>
            </a:pPr>
            <a:r>
              <a:rPr lang="zh-CN" altLang="en-US" sz="2400" dirty="0" smtClean="0"/>
              <a:t>是一个最右句型的前缀，并且它没有越过该最右句型的句柄的右端</a:t>
            </a:r>
            <a:endParaRPr lang="en-US" altLang="zh-CN" sz="2400" dirty="0" smtClean="0"/>
          </a:p>
          <a:p>
            <a:pPr lvl="2">
              <a:lnSpc>
                <a:spcPct val="110000"/>
              </a:lnSpc>
              <a:defRPr/>
            </a:pPr>
            <a:r>
              <a:rPr lang="zh-CN" altLang="en-US" sz="2400" dirty="0" smtClean="0"/>
              <a:t>我们总是可以在一个可行前缀之后增加一些终结符号来得到一个最右句型</a:t>
            </a:r>
          </a:p>
        </p:txBody>
      </p:sp>
      <p:sp>
        <p:nvSpPr>
          <p:cNvPr id="4" name="灯片编号占位符 3"/>
          <p:cNvSpPr>
            <a:spLocks noGrp="1"/>
          </p:cNvSpPr>
          <p:nvPr>
            <p:ph type="sldNum" sz="quarter" idx="10"/>
          </p:nvPr>
        </p:nvSpPr>
        <p:spPr/>
        <p:txBody>
          <a:bodyPr/>
          <a:lstStyle/>
          <a:p>
            <a:pPr>
              <a:defRPr/>
            </a:pPr>
            <a:fld id="{59C11A70-216B-48E7-B7B9-485E76232A1F}" type="slidenum">
              <a:rPr lang="zh-CN" altLang="en-US" smtClean="0"/>
              <a:pPr>
                <a:defRPr/>
              </a:pPr>
              <a:t>51</a:t>
            </a:fld>
            <a:endParaRPr lang="en-US" altLang="zh-CN"/>
          </a:p>
        </p:txBody>
      </p:sp>
      <p:pic>
        <p:nvPicPr>
          <p:cNvPr id="5837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4800" y="2819400"/>
            <a:ext cx="771525"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标题 1"/>
          <p:cNvSpPr>
            <a:spLocks noGrp="1"/>
          </p:cNvSpPr>
          <p:nvPr>
            <p:ph type="title"/>
          </p:nvPr>
        </p:nvSpPr>
        <p:spPr/>
        <p:txBody>
          <a:bodyPr/>
          <a:lstStyle/>
          <a:p>
            <a:r>
              <a:rPr lang="zh-CN" altLang="en-US" dirty="0"/>
              <a:t>活</a:t>
            </a:r>
            <a:r>
              <a:rPr lang="zh-CN" altLang="en-US" dirty="0" smtClean="0"/>
              <a:t>前缀（可行前缀）</a:t>
            </a:r>
          </a:p>
        </p:txBody>
      </p:sp>
      <p:sp>
        <p:nvSpPr>
          <p:cNvPr id="60419" name="内容占位符 2"/>
          <p:cNvSpPr>
            <a:spLocks noGrp="1"/>
          </p:cNvSpPr>
          <p:nvPr>
            <p:ph idx="1"/>
          </p:nvPr>
        </p:nvSpPr>
        <p:spPr>
          <a:xfrm>
            <a:off x="228600" y="1219200"/>
            <a:ext cx="8763000" cy="5092700"/>
          </a:xfrm>
        </p:spPr>
        <p:txBody>
          <a:bodyPr/>
          <a:lstStyle/>
          <a:p>
            <a:pPr>
              <a:defRPr/>
            </a:pPr>
            <a:r>
              <a:rPr lang="zh-CN" altLang="en-US" dirty="0" smtClean="0"/>
              <a:t>有效项</a:t>
            </a:r>
            <a:endParaRPr lang="en-US" altLang="zh-CN" dirty="0" smtClean="0"/>
          </a:p>
          <a:p>
            <a:pPr lvl="1">
              <a:defRPr/>
            </a:pPr>
            <a:r>
              <a:rPr lang="zh-CN" altLang="en-US" dirty="0" smtClean="0"/>
              <a:t>如果存在一个推导过程                                    （</a:t>
            </a:r>
            <a:r>
              <a:rPr lang="el-GR" altLang="zh-CN" dirty="0" smtClean="0"/>
              <a:t>ω</a:t>
            </a:r>
            <a:r>
              <a:rPr lang="zh-CN" altLang="en-US" dirty="0" smtClean="0"/>
              <a:t>为终结符号串，可以为空串）</a:t>
            </a:r>
            <a:endParaRPr lang="en-US" altLang="zh-CN" dirty="0" smtClean="0"/>
          </a:p>
          <a:p>
            <a:pPr lvl="1">
              <a:spcBef>
                <a:spcPct val="0"/>
              </a:spcBef>
              <a:buFont typeface="Wingdings" pitchFamily="2" charset="2"/>
              <a:buNone/>
              <a:defRPr/>
            </a:pPr>
            <a:r>
              <a:rPr lang="zh-CN" altLang="en-US" dirty="0" smtClean="0"/>
              <a:t>我们就说项</a:t>
            </a:r>
            <a:r>
              <a:rPr lang="en-US" altLang="zh-CN" i="1" dirty="0" smtClean="0"/>
              <a:t>A→</a:t>
            </a:r>
            <a:r>
              <a:rPr lang="el-GR" altLang="zh-CN" i="1" dirty="0" smtClean="0"/>
              <a:t>β</a:t>
            </a:r>
            <a:r>
              <a:rPr lang="en-US" altLang="zh-CN" i="1" baseline="-25000" dirty="0" smtClean="0"/>
              <a:t>1 </a:t>
            </a:r>
            <a:r>
              <a:rPr lang="el-GR" altLang="zh-CN" i="1" dirty="0" smtClean="0">
                <a:sym typeface="Symbol" pitchFamily="18" charset="2"/>
              </a:rPr>
              <a:t></a:t>
            </a:r>
            <a:r>
              <a:rPr lang="en-US" altLang="zh-CN" i="1" dirty="0" smtClean="0">
                <a:sym typeface="Symbol" pitchFamily="18" charset="2"/>
              </a:rPr>
              <a:t> </a:t>
            </a:r>
            <a:r>
              <a:rPr lang="el-GR" altLang="zh-CN" i="1" dirty="0" smtClean="0">
                <a:sym typeface="Symbol" pitchFamily="18" charset="2"/>
              </a:rPr>
              <a:t>β</a:t>
            </a:r>
            <a:r>
              <a:rPr lang="en-US" altLang="zh-CN" i="1" baseline="-25000" dirty="0" smtClean="0">
                <a:sym typeface="Symbol" pitchFamily="18" charset="2"/>
              </a:rPr>
              <a:t>2</a:t>
            </a:r>
            <a:r>
              <a:rPr lang="zh-CN" altLang="en-US" dirty="0" smtClean="0">
                <a:sym typeface="Symbol" pitchFamily="18" charset="2"/>
              </a:rPr>
              <a:t>对可行前缀</a:t>
            </a:r>
            <a:r>
              <a:rPr lang="el-GR" altLang="zh-CN" i="1" dirty="0" smtClean="0">
                <a:sym typeface="Symbol" pitchFamily="18" charset="2"/>
              </a:rPr>
              <a:t>αβ</a:t>
            </a:r>
            <a:r>
              <a:rPr lang="en-US" altLang="zh-CN" i="1" baseline="-25000" dirty="0" smtClean="0"/>
              <a:t>1</a:t>
            </a:r>
            <a:r>
              <a:rPr lang="zh-CN" altLang="en-US" dirty="0" smtClean="0">
                <a:latin typeface="Courier New" pitchFamily="49" charset="0"/>
                <a:cs typeface="Courier New" pitchFamily="49" charset="0"/>
                <a:sym typeface="Symbol" pitchFamily="18" charset="2"/>
              </a:rPr>
              <a:t>有效</a:t>
            </a:r>
            <a:endParaRPr lang="en-US" altLang="zh-CN" dirty="0" smtClean="0">
              <a:latin typeface="Courier New" pitchFamily="49" charset="0"/>
              <a:cs typeface="Courier New" pitchFamily="49" charset="0"/>
              <a:sym typeface="Symbol" pitchFamily="18" charset="2"/>
            </a:endParaRPr>
          </a:p>
          <a:p>
            <a:pPr lvl="1">
              <a:defRPr/>
            </a:pPr>
            <a:r>
              <a:rPr lang="zh-CN" altLang="en-US" dirty="0" smtClean="0">
                <a:latin typeface="Courier New" pitchFamily="49" charset="0"/>
                <a:cs typeface="Courier New" pitchFamily="49" charset="0"/>
                <a:sym typeface="Symbol" pitchFamily="18" charset="2"/>
              </a:rPr>
              <a:t>一个项可以对多个可行前缀有效</a:t>
            </a:r>
            <a:endParaRPr lang="en-US" altLang="zh-CN" dirty="0" smtClean="0">
              <a:latin typeface="Courier New" pitchFamily="49" charset="0"/>
              <a:cs typeface="Courier New" pitchFamily="49" charset="0"/>
              <a:sym typeface="Symbol" pitchFamily="18" charset="2"/>
            </a:endParaRPr>
          </a:p>
          <a:p>
            <a:pPr lvl="1">
              <a:defRPr/>
            </a:pPr>
            <a:r>
              <a:rPr lang="zh-CN" altLang="en-US" dirty="0">
                <a:latin typeface="Courier New" pitchFamily="49" charset="0"/>
                <a:cs typeface="Courier New" pitchFamily="49" charset="0"/>
                <a:sym typeface="Symbol" pitchFamily="18" charset="2"/>
              </a:rPr>
              <a:t>对一</a:t>
            </a:r>
            <a:r>
              <a:rPr lang="zh-CN" altLang="en-US" dirty="0" smtClean="0">
                <a:latin typeface="Courier New" pitchFamily="49" charset="0"/>
                <a:cs typeface="Courier New" pitchFamily="49" charset="0"/>
                <a:sym typeface="Symbol" pitchFamily="18" charset="2"/>
              </a:rPr>
              <a:t>个可行前缀有效的项可以为多个</a:t>
            </a:r>
            <a:endParaRPr lang="en-US" altLang="zh-CN" dirty="0" smtClean="0">
              <a:latin typeface="Courier New" pitchFamily="49" charset="0"/>
              <a:cs typeface="Courier New" pitchFamily="49" charset="0"/>
              <a:sym typeface="Symbol" pitchFamily="18" charset="2"/>
            </a:endParaRPr>
          </a:p>
          <a:p>
            <a:pPr>
              <a:defRPr/>
            </a:pPr>
            <a:r>
              <a:rPr lang="en-US" altLang="zh-CN" dirty="0" smtClean="0">
                <a:sym typeface="Symbol" pitchFamily="18" charset="2"/>
              </a:rPr>
              <a:t>LR</a:t>
            </a:r>
            <a:r>
              <a:rPr lang="zh-CN" altLang="en-US" dirty="0" smtClean="0">
                <a:sym typeface="Symbol" pitchFamily="18" charset="2"/>
              </a:rPr>
              <a:t>语法</a:t>
            </a:r>
            <a:r>
              <a:rPr lang="zh-CN" altLang="en-US" dirty="0" smtClean="0">
                <a:latin typeface="Courier New" pitchFamily="49" charset="0"/>
                <a:cs typeface="Courier New" pitchFamily="49" charset="0"/>
                <a:sym typeface="Symbol" pitchFamily="18" charset="2"/>
              </a:rPr>
              <a:t>分析理论的核心定理</a:t>
            </a:r>
            <a:endParaRPr lang="en-US" altLang="zh-CN" dirty="0" smtClean="0">
              <a:latin typeface="Courier New" pitchFamily="49" charset="0"/>
              <a:cs typeface="Courier New" pitchFamily="49" charset="0"/>
              <a:sym typeface="Symbol" pitchFamily="18" charset="2"/>
            </a:endParaRPr>
          </a:p>
          <a:p>
            <a:pPr lvl="1">
              <a:defRPr/>
            </a:pPr>
            <a:r>
              <a:rPr lang="zh-CN" altLang="en-US" dirty="0" smtClean="0"/>
              <a:t>如果我们在某个文法的</a:t>
            </a:r>
            <a:r>
              <a:rPr lang="en-US" altLang="zh-CN" dirty="0" smtClean="0"/>
              <a:t>LR(0)</a:t>
            </a:r>
            <a:r>
              <a:rPr lang="zh-CN" altLang="en-US" dirty="0" smtClean="0"/>
              <a:t>自动机中从初始状态开始沿着标号为某个可行前缀</a:t>
            </a:r>
            <a:r>
              <a:rPr lang="en-US" altLang="zh-CN" dirty="0" smtClean="0"/>
              <a:t>γ</a:t>
            </a:r>
            <a:r>
              <a:rPr lang="zh-CN" altLang="en-US" dirty="0" smtClean="0"/>
              <a:t>的路径到达一个状态，那么该状态对应的项集就是</a:t>
            </a:r>
            <a:r>
              <a:rPr lang="en-US" altLang="zh-CN" dirty="0" smtClean="0"/>
              <a:t>γ</a:t>
            </a:r>
            <a:r>
              <a:rPr lang="zh-CN" altLang="en-US" dirty="0" smtClean="0"/>
              <a:t>的有效项集</a:t>
            </a:r>
          </a:p>
        </p:txBody>
      </p:sp>
      <p:sp>
        <p:nvSpPr>
          <p:cNvPr id="4" name="灯片编号占位符 3"/>
          <p:cNvSpPr>
            <a:spLocks noGrp="1"/>
          </p:cNvSpPr>
          <p:nvPr>
            <p:ph type="sldNum" sz="quarter" idx="10"/>
          </p:nvPr>
        </p:nvSpPr>
        <p:spPr/>
        <p:txBody>
          <a:bodyPr/>
          <a:lstStyle/>
          <a:p>
            <a:pPr>
              <a:defRPr/>
            </a:pPr>
            <a:fld id="{D4A996BB-11A6-418B-A42B-29950DCF52A2}" type="slidenum">
              <a:rPr lang="zh-CN" altLang="en-US" smtClean="0"/>
              <a:pPr>
                <a:defRPr/>
              </a:pPr>
              <a:t>52</a:t>
            </a:fld>
            <a:endParaRPr lang="en-US" altLang="zh-CN"/>
          </a:p>
        </p:txBody>
      </p:sp>
      <p:pic>
        <p:nvPicPr>
          <p:cNvPr id="5939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86200" y="1752600"/>
            <a:ext cx="2514600" cy="565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标题 1"/>
          <p:cNvSpPr>
            <a:spLocks noGrp="1"/>
          </p:cNvSpPr>
          <p:nvPr>
            <p:ph type="title"/>
          </p:nvPr>
        </p:nvSpPr>
        <p:spPr/>
        <p:txBody>
          <a:bodyPr/>
          <a:lstStyle/>
          <a:p>
            <a:r>
              <a:rPr lang="zh-CN" altLang="en-US" smtClean="0"/>
              <a:t>可行前缀</a:t>
            </a:r>
          </a:p>
        </p:txBody>
      </p:sp>
      <p:pic>
        <p:nvPicPr>
          <p:cNvPr id="17818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1066800"/>
            <a:ext cx="1947863" cy="1330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818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2593975"/>
            <a:ext cx="2198688" cy="1725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8182"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43713" y="4548188"/>
            <a:ext cx="2224087"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1" name="直接连接符 10"/>
          <p:cNvCxnSpPr/>
          <p:nvPr/>
        </p:nvCxnSpPr>
        <p:spPr>
          <a:xfrm rot="10800000">
            <a:off x="7696200" y="2262188"/>
            <a:ext cx="838200" cy="1587"/>
          </a:xfrm>
          <a:prstGeom prst="line">
            <a:avLst/>
          </a:prstGeom>
          <a:ln w="1905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rot="10800000">
            <a:off x="7696200" y="4167188"/>
            <a:ext cx="838200" cy="1587"/>
          </a:xfrm>
          <a:prstGeom prst="line">
            <a:avLst/>
          </a:prstGeom>
          <a:ln w="1905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rot="10800000">
            <a:off x="7696200" y="6148388"/>
            <a:ext cx="838200" cy="1587"/>
          </a:xfrm>
          <a:prstGeom prst="line">
            <a:avLst/>
          </a:prstGeom>
          <a:ln w="1905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pic>
        <p:nvPicPr>
          <p:cNvPr id="60425" name="Picture 11"/>
          <p:cNvPicPr>
            <a:picLocks noGrp="1" noChangeAspect="1" noChangeArrowheads="1"/>
          </p:cNvPicPr>
          <p:nvPr>
            <p:ph idx="1"/>
          </p:nvPr>
        </p:nvPicPr>
        <p:blipFill>
          <a:blip r:embed="rId5">
            <a:extLst>
              <a:ext uri="{28A0092B-C50C-407E-A947-70E740481C1C}">
                <a14:useLocalDpi xmlns:a14="http://schemas.microsoft.com/office/drawing/2010/main" val="0"/>
              </a:ext>
            </a:extLst>
          </a:blip>
          <a:srcRect/>
          <a:stretch>
            <a:fillRect/>
          </a:stretch>
        </p:blipFill>
        <p:spPr>
          <a:xfrm>
            <a:off x="249238" y="1066800"/>
            <a:ext cx="6448425" cy="5181600"/>
          </a:xfrm>
          <a:noFill/>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178180"/>
                                        </p:tgtEl>
                                        <p:attrNameLst>
                                          <p:attrName>style.visibility</p:attrName>
                                        </p:attrNameLst>
                                      </p:cBhvr>
                                      <p:to>
                                        <p:strVal val="visible"/>
                                      </p:to>
                                    </p:set>
                                    <p:animEffect transition="in" filter="wipe(up)">
                                      <p:cBhvr>
                                        <p:cTn id="7" dur="500"/>
                                        <p:tgtEl>
                                          <p:spTgt spid="178180"/>
                                        </p:tgtEl>
                                      </p:cBhvr>
                                    </p:animEffect>
                                  </p:childTnLst>
                                </p:cTn>
                              </p:par>
                            </p:childTnLst>
                          </p:cTn>
                        </p:par>
                        <p:par>
                          <p:cTn id="8" fill="hold" nodeType="afterGroup">
                            <p:stCondLst>
                              <p:cond delay="500"/>
                            </p:stCondLst>
                            <p:childTnLst>
                              <p:par>
                                <p:cTn id="9" presetID="22" presetClass="entr" presetSubtype="8"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wipe(left)">
                                      <p:cBhvr>
                                        <p:cTn id="11" dur="500"/>
                                        <p:tgtEl>
                                          <p:spTgt spid="11"/>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1" fill="hold" nodeType="clickEffect">
                                  <p:stCondLst>
                                    <p:cond delay="0"/>
                                  </p:stCondLst>
                                  <p:childTnLst>
                                    <p:set>
                                      <p:cBhvr>
                                        <p:cTn id="15" dur="1" fill="hold">
                                          <p:stCondLst>
                                            <p:cond delay="0"/>
                                          </p:stCondLst>
                                        </p:cTn>
                                        <p:tgtEl>
                                          <p:spTgt spid="178181"/>
                                        </p:tgtEl>
                                        <p:attrNameLst>
                                          <p:attrName>style.visibility</p:attrName>
                                        </p:attrNameLst>
                                      </p:cBhvr>
                                      <p:to>
                                        <p:strVal val="visible"/>
                                      </p:to>
                                    </p:set>
                                    <p:animEffect transition="in" filter="wipe(up)">
                                      <p:cBhvr>
                                        <p:cTn id="16" dur="500"/>
                                        <p:tgtEl>
                                          <p:spTgt spid="178181"/>
                                        </p:tgtEl>
                                      </p:cBhvr>
                                    </p:animEffect>
                                  </p:childTnLst>
                                </p:cTn>
                              </p:par>
                            </p:childTnLst>
                          </p:cTn>
                        </p:par>
                        <p:par>
                          <p:cTn id="17" fill="hold" nodeType="afterGroup">
                            <p:stCondLst>
                              <p:cond delay="500"/>
                            </p:stCondLst>
                            <p:childTnLst>
                              <p:par>
                                <p:cTn id="18" presetID="22" presetClass="entr" presetSubtype="8" fill="hold" nodeType="after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wipe(left)">
                                      <p:cBhvr>
                                        <p:cTn id="20" dur="500"/>
                                        <p:tgtEl>
                                          <p:spTgt spid="12"/>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22" presetClass="entr" presetSubtype="1" fill="hold" nodeType="clickEffect">
                                  <p:stCondLst>
                                    <p:cond delay="0"/>
                                  </p:stCondLst>
                                  <p:childTnLst>
                                    <p:set>
                                      <p:cBhvr>
                                        <p:cTn id="24" dur="1" fill="hold">
                                          <p:stCondLst>
                                            <p:cond delay="0"/>
                                          </p:stCondLst>
                                        </p:cTn>
                                        <p:tgtEl>
                                          <p:spTgt spid="178182"/>
                                        </p:tgtEl>
                                        <p:attrNameLst>
                                          <p:attrName>style.visibility</p:attrName>
                                        </p:attrNameLst>
                                      </p:cBhvr>
                                      <p:to>
                                        <p:strVal val="visible"/>
                                      </p:to>
                                    </p:set>
                                    <p:animEffect transition="in" filter="wipe(up)">
                                      <p:cBhvr>
                                        <p:cTn id="25" dur="500"/>
                                        <p:tgtEl>
                                          <p:spTgt spid="178182"/>
                                        </p:tgtEl>
                                      </p:cBhvr>
                                    </p:animEffect>
                                  </p:childTnLst>
                                </p:cTn>
                              </p:par>
                            </p:childTnLst>
                          </p:cTn>
                        </p:par>
                        <p:par>
                          <p:cTn id="26" fill="hold" nodeType="afterGroup">
                            <p:stCondLst>
                              <p:cond delay="500"/>
                            </p:stCondLst>
                            <p:childTnLst>
                              <p:par>
                                <p:cTn id="27" presetID="22" presetClass="entr" presetSubtype="8" fill="hold" nodeType="after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wipe(left)">
                                      <p:cBhvr>
                                        <p:cTn id="2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标题 1"/>
          <p:cNvSpPr>
            <a:spLocks noGrp="1"/>
          </p:cNvSpPr>
          <p:nvPr>
            <p:ph type="title"/>
          </p:nvPr>
        </p:nvSpPr>
        <p:spPr/>
        <p:txBody>
          <a:bodyPr/>
          <a:lstStyle/>
          <a:p>
            <a:r>
              <a:rPr lang="zh-CN" altLang="en-US" dirty="0" smtClean="0"/>
              <a:t>练习</a:t>
            </a:r>
            <a:r>
              <a:rPr lang="en-US" altLang="zh-CN" dirty="0" smtClean="0"/>
              <a:t>4.6</a:t>
            </a:r>
            <a:r>
              <a:rPr lang="zh-CN" altLang="en-US" dirty="0" smtClean="0"/>
              <a:t>（作业）</a:t>
            </a:r>
          </a:p>
        </p:txBody>
      </p:sp>
      <p:pic>
        <p:nvPicPr>
          <p:cNvPr id="61443"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84150" y="1344613"/>
            <a:ext cx="8731250" cy="5360987"/>
          </a:xfrm>
        </p:spPr>
      </p:pic>
      <p:sp>
        <p:nvSpPr>
          <p:cNvPr id="2" name="椭圆 1"/>
          <p:cNvSpPr/>
          <p:nvPr/>
        </p:nvSpPr>
        <p:spPr>
          <a:xfrm>
            <a:off x="152400" y="2667000"/>
            <a:ext cx="1447800" cy="4572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152400" y="5029200"/>
            <a:ext cx="1447800" cy="4572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152400" y="5867400"/>
            <a:ext cx="1447800" cy="4572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副标题 5"/>
          <p:cNvSpPr>
            <a:spLocks noGrp="1"/>
          </p:cNvSpPr>
          <p:nvPr>
            <p:ph type="subTitle" idx="1"/>
          </p:nvPr>
        </p:nvSpPr>
        <p:spPr/>
        <p:txBody>
          <a:bodyPr/>
          <a:lstStyle/>
          <a:p>
            <a:r>
              <a:rPr lang="zh-CN" altLang="en-US" smtClean="0"/>
              <a:t>规范</a:t>
            </a:r>
            <a:r>
              <a:rPr lang="en-US" altLang="zh-CN" smtClean="0"/>
              <a:t>LR</a:t>
            </a:r>
            <a:r>
              <a:rPr lang="zh-CN" altLang="en-US" smtClean="0"/>
              <a:t>方法和</a:t>
            </a:r>
            <a:r>
              <a:rPr lang="en-US" altLang="zh-CN" smtClean="0"/>
              <a:t>LALR</a:t>
            </a:r>
            <a:r>
              <a:rPr lang="zh-CN" altLang="en-US" smtClean="0"/>
              <a:t>方法</a:t>
            </a:r>
          </a:p>
        </p:txBody>
      </p:sp>
      <p:sp>
        <p:nvSpPr>
          <p:cNvPr id="62467" name="标题 4"/>
          <p:cNvSpPr>
            <a:spLocks noGrp="1"/>
          </p:cNvSpPr>
          <p:nvPr>
            <p:ph type="ctrTitle"/>
          </p:nvPr>
        </p:nvSpPr>
        <p:spPr/>
        <p:txBody>
          <a:bodyPr/>
          <a:lstStyle/>
          <a:p>
            <a:r>
              <a:rPr lang="zh-CN" altLang="en-US" smtClean="0"/>
              <a:t>更强大的</a:t>
            </a:r>
            <a:r>
              <a:rPr lang="en-US" altLang="zh-CN" smtClean="0"/>
              <a:t>LR</a:t>
            </a:r>
            <a:r>
              <a:rPr lang="zh-CN" altLang="en-US" smtClean="0"/>
              <a:t>语法分析器</a:t>
            </a:r>
          </a:p>
        </p:txBody>
      </p:sp>
      <p:sp>
        <p:nvSpPr>
          <p:cNvPr id="62468" name="灯片编号占位符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lnSpc>
                <a:spcPct val="120000"/>
              </a:lnSpc>
              <a:spcBef>
                <a:spcPct val="20000"/>
              </a:spcBef>
              <a:buClr>
                <a:schemeClr val="hlink"/>
              </a:buClr>
              <a:buFont typeface="Wingdings" pitchFamily="2" charset="2"/>
              <a:buChar char="v"/>
              <a:defRPr sz="24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buChar char="§"/>
              <a:defRPr sz="22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buChar char="•"/>
              <a:defRPr sz="2000">
                <a:solidFill>
                  <a:schemeClr val="tx1"/>
                </a:solidFill>
                <a:latin typeface="Verdana" pitchFamily="34" charset="0"/>
                <a:ea typeface="华文新魏" pitchFamily="2" charset="-122"/>
              </a:defRPr>
            </a:lvl3pPr>
            <a:lvl4pPr marL="1600200" indent="-228600" eaLnBrk="0" hangingPunct="0">
              <a:lnSpc>
                <a:spcPct val="120000"/>
              </a:lnSpc>
              <a:spcBef>
                <a:spcPct val="20000"/>
              </a:spcBef>
              <a:buChar char="–"/>
              <a:defRPr sz="2000">
                <a:solidFill>
                  <a:schemeClr val="tx1"/>
                </a:solidFill>
                <a:latin typeface="Verdana" pitchFamily="34" charset="0"/>
                <a:ea typeface="华文新魏" pitchFamily="2" charset="-122"/>
              </a:defRPr>
            </a:lvl4pPr>
            <a:lvl5pPr marL="2057400" indent="-228600" eaLnBrk="0" hangingPunct="0">
              <a:lnSpc>
                <a:spcPct val="120000"/>
              </a:lnSpc>
              <a:spcBef>
                <a:spcPct val="20000"/>
              </a:spcBef>
              <a:buChar char="»"/>
              <a:defRPr sz="2000">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buChar char="»"/>
              <a:defRPr sz="2000">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buChar char="»"/>
              <a:defRPr sz="2000">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buChar char="»"/>
              <a:defRPr sz="2000">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buChar char="»"/>
              <a:defRPr sz="2000">
                <a:solidFill>
                  <a:schemeClr val="tx1"/>
                </a:solidFill>
                <a:latin typeface="Verdana" pitchFamily="34" charset="0"/>
                <a:ea typeface="华文新魏" pitchFamily="2" charset="-122"/>
              </a:defRPr>
            </a:lvl9pPr>
          </a:lstStyle>
          <a:p>
            <a:pPr eaLnBrk="1" hangingPunct="1">
              <a:lnSpc>
                <a:spcPct val="100000"/>
              </a:lnSpc>
              <a:spcBef>
                <a:spcPct val="0"/>
              </a:spcBef>
              <a:buClrTx/>
              <a:buFontTx/>
              <a:buNone/>
            </a:pPr>
            <a:fld id="{E953A9A8-5E88-4ECE-BA68-1A35E4299473}" type="slidenum">
              <a:rPr lang="zh-CN" altLang="en-US" sz="1200" smtClean="0">
                <a:solidFill>
                  <a:schemeClr val="bg1"/>
                </a:solidFill>
                <a:latin typeface="Arial" charset="0"/>
                <a:ea typeface="宋体" charset="-122"/>
              </a:rPr>
              <a:pPr eaLnBrk="1" hangingPunct="1">
                <a:lnSpc>
                  <a:spcPct val="100000"/>
                </a:lnSpc>
                <a:spcBef>
                  <a:spcPct val="0"/>
                </a:spcBef>
                <a:buClrTx/>
                <a:buFontTx/>
                <a:buNone/>
              </a:pPr>
              <a:t>55</a:t>
            </a:fld>
            <a:endParaRPr lang="en-US" altLang="zh-CN" sz="1200" smtClean="0">
              <a:solidFill>
                <a:schemeClr val="bg1"/>
              </a:solidFill>
              <a:latin typeface="Arial" charset="0"/>
              <a:ea typeface="宋体" charset="-122"/>
            </a:endParaRPr>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标题 1"/>
          <p:cNvSpPr>
            <a:spLocks noGrp="1"/>
          </p:cNvSpPr>
          <p:nvPr>
            <p:ph type="title"/>
          </p:nvPr>
        </p:nvSpPr>
        <p:spPr/>
        <p:txBody>
          <a:bodyPr/>
          <a:lstStyle/>
          <a:p>
            <a:r>
              <a:rPr lang="zh-CN" altLang="en-US" smtClean="0"/>
              <a:t>更强大的</a:t>
            </a:r>
            <a:r>
              <a:rPr lang="en-US" altLang="zh-CN" smtClean="0"/>
              <a:t>LR</a:t>
            </a:r>
            <a:r>
              <a:rPr lang="zh-CN" altLang="en-US" smtClean="0"/>
              <a:t>语法分析技术</a:t>
            </a:r>
          </a:p>
        </p:txBody>
      </p:sp>
      <p:sp>
        <p:nvSpPr>
          <p:cNvPr id="64515" name="内容占位符 2"/>
          <p:cNvSpPr>
            <a:spLocks noGrp="1"/>
          </p:cNvSpPr>
          <p:nvPr>
            <p:ph idx="1"/>
          </p:nvPr>
        </p:nvSpPr>
        <p:spPr/>
        <p:txBody>
          <a:bodyPr/>
          <a:lstStyle/>
          <a:p>
            <a:pPr>
              <a:lnSpc>
                <a:spcPct val="140000"/>
              </a:lnSpc>
              <a:defRPr/>
            </a:pPr>
            <a:r>
              <a:rPr lang="zh-CN" altLang="en-US" dirty="0" smtClean="0"/>
              <a:t>规范</a:t>
            </a:r>
            <a:r>
              <a:rPr lang="en-US" altLang="zh-CN" dirty="0" smtClean="0"/>
              <a:t>LR</a:t>
            </a:r>
            <a:r>
              <a:rPr lang="zh-CN" altLang="en-US" dirty="0" smtClean="0"/>
              <a:t>（</a:t>
            </a:r>
            <a:r>
              <a:rPr lang="en-US" altLang="zh-CN" dirty="0" smtClean="0"/>
              <a:t> </a:t>
            </a:r>
            <a:r>
              <a:rPr lang="en-US" altLang="zh-CN" i="1" dirty="0" smtClean="0"/>
              <a:t>canonical-LR</a:t>
            </a:r>
            <a:r>
              <a:rPr lang="zh-CN" altLang="en-US" dirty="0" smtClean="0"/>
              <a:t>）方法</a:t>
            </a:r>
            <a:endParaRPr lang="en-US" altLang="zh-CN" dirty="0" smtClean="0"/>
          </a:p>
          <a:p>
            <a:pPr lvl="1">
              <a:lnSpc>
                <a:spcPct val="140000"/>
              </a:lnSpc>
              <a:defRPr/>
            </a:pPr>
            <a:r>
              <a:rPr lang="zh-CN" altLang="en-US" dirty="0" smtClean="0"/>
              <a:t>也称为</a:t>
            </a:r>
            <a:r>
              <a:rPr lang="en-US" altLang="zh-CN" dirty="0" smtClean="0"/>
              <a:t>LR</a:t>
            </a:r>
            <a:r>
              <a:rPr lang="zh-CN" altLang="en-US" dirty="0" smtClean="0"/>
              <a:t>方法或</a:t>
            </a:r>
            <a:r>
              <a:rPr lang="en-US" altLang="zh-CN" dirty="0" smtClean="0"/>
              <a:t>LR(1)</a:t>
            </a:r>
            <a:r>
              <a:rPr lang="zh-CN" altLang="en-US" dirty="0" smtClean="0"/>
              <a:t>方法</a:t>
            </a:r>
            <a:endParaRPr lang="en-US" altLang="zh-CN" dirty="0" smtClean="0"/>
          </a:p>
          <a:p>
            <a:pPr lvl="1">
              <a:lnSpc>
                <a:spcPct val="140000"/>
              </a:lnSpc>
              <a:defRPr/>
            </a:pPr>
            <a:r>
              <a:rPr lang="zh-CN" altLang="en-US" dirty="0" smtClean="0">
                <a:solidFill>
                  <a:srgbClr val="FF0000"/>
                </a:solidFill>
              </a:rPr>
              <a:t>利用向前看符号</a:t>
            </a:r>
            <a:r>
              <a:rPr lang="zh-CN" altLang="en-US" dirty="0" smtClean="0"/>
              <a:t>，</a:t>
            </a:r>
            <a:r>
              <a:rPr lang="zh-CN" altLang="en-US" dirty="0" smtClean="0">
                <a:solidFill>
                  <a:srgbClr val="FF0000"/>
                </a:solidFill>
              </a:rPr>
              <a:t>使用</a:t>
            </a:r>
            <a:r>
              <a:rPr lang="en-US" altLang="zh-CN" dirty="0" smtClean="0">
                <a:solidFill>
                  <a:srgbClr val="FF0000"/>
                </a:solidFill>
              </a:rPr>
              <a:t>LR(1)</a:t>
            </a:r>
            <a:r>
              <a:rPr lang="zh-CN" altLang="en-US" dirty="0" smtClean="0">
                <a:solidFill>
                  <a:srgbClr val="FF0000"/>
                </a:solidFill>
              </a:rPr>
              <a:t>项集</a:t>
            </a:r>
            <a:endParaRPr lang="en-US" altLang="zh-CN" dirty="0" smtClean="0">
              <a:solidFill>
                <a:srgbClr val="FF0000"/>
              </a:solidFill>
            </a:endParaRPr>
          </a:p>
          <a:p>
            <a:pPr>
              <a:lnSpc>
                <a:spcPct val="140000"/>
              </a:lnSpc>
              <a:defRPr/>
            </a:pPr>
            <a:r>
              <a:rPr lang="en-US" altLang="zh-CN" dirty="0" smtClean="0"/>
              <a:t>LALR</a:t>
            </a:r>
            <a:r>
              <a:rPr lang="zh-CN" altLang="en-US" dirty="0" smtClean="0"/>
              <a:t>（</a:t>
            </a:r>
            <a:r>
              <a:rPr lang="en-US" altLang="zh-CN" dirty="0" smtClean="0"/>
              <a:t> </a:t>
            </a:r>
            <a:r>
              <a:rPr lang="en-US" altLang="zh-CN" i="1" dirty="0" err="1" smtClean="0"/>
              <a:t>lookahead</a:t>
            </a:r>
            <a:r>
              <a:rPr lang="en-US" altLang="zh-CN" i="1" dirty="0" smtClean="0"/>
              <a:t>-LR</a:t>
            </a:r>
            <a:r>
              <a:rPr lang="zh-CN" altLang="en-US" dirty="0" smtClean="0"/>
              <a:t>）方法</a:t>
            </a:r>
            <a:endParaRPr lang="en-US" altLang="zh-CN" dirty="0" smtClean="0"/>
          </a:p>
          <a:p>
            <a:pPr lvl="1">
              <a:lnSpc>
                <a:spcPct val="140000"/>
              </a:lnSpc>
              <a:defRPr/>
            </a:pPr>
            <a:r>
              <a:rPr lang="zh-CN" altLang="en-US" dirty="0" smtClean="0"/>
              <a:t>向前看</a:t>
            </a:r>
            <a:r>
              <a:rPr lang="en-US" altLang="zh-CN" dirty="0" smtClean="0"/>
              <a:t>LR</a:t>
            </a:r>
          </a:p>
          <a:p>
            <a:pPr lvl="1">
              <a:lnSpc>
                <a:spcPct val="140000"/>
              </a:lnSpc>
              <a:defRPr/>
            </a:pPr>
            <a:r>
              <a:rPr lang="zh-CN" altLang="en-US" dirty="0" smtClean="0"/>
              <a:t>基于</a:t>
            </a:r>
            <a:r>
              <a:rPr lang="en-US" altLang="zh-CN" dirty="0" smtClean="0"/>
              <a:t>LR(0)</a:t>
            </a:r>
            <a:r>
              <a:rPr lang="zh-CN" altLang="en-US" dirty="0" smtClean="0"/>
              <a:t>项集族，向</a:t>
            </a:r>
            <a:r>
              <a:rPr lang="en-US" altLang="zh-CN" dirty="0" smtClean="0"/>
              <a:t>LR(0)</a:t>
            </a:r>
            <a:r>
              <a:rPr lang="zh-CN" altLang="en-US" dirty="0" smtClean="0"/>
              <a:t>项中引入向前看符号</a:t>
            </a:r>
            <a:endParaRPr lang="en-US" altLang="zh-CN" dirty="0" smtClean="0"/>
          </a:p>
          <a:p>
            <a:pPr lvl="1">
              <a:lnSpc>
                <a:spcPct val="140000"/>
              </a:lnSpc>
              <a:defRPr/>
            </a:pPr>
            <a:r>
              <a:rPr lang="zh-CN" altLang="en-US" dirty="0" smtClean="0"/>
              <a:t>和基于</a:t>
            </a:r>
            <a:r>
              <a:rPr lang="en-US" altLang="zh-CN" dirty="0" smtClean="0"/>
              <a:t>LR(1)</a:t>
            </a:r>
            <a:r>
              <a:rPr lang="zh-CN" altLang="en-US" dirty="0" smtClean="0"/>
              <a:t>项的典型语法分析器相比，状态数要少</a:t>
            </a:r>
            <a:endParaRPr lang="en-US" altLang="zh-CN" dirty="0" smtClean="0"/>
          </a:p>
          <a:p>
            <a:pPr lvl="1">
              <a:lnSpc>
                <a:spcPct val="140000"/>
              </a:lnSpc>
              <a:defRPr/>
            </a:pPr>
            <a:r>
              <a:rPr lang="zh-CN" altLang="en-US" dirty="0" smtClean="0"/>
              <a:t>分析能力比</a:t>
            </a:r>
            <a:r>
              <a:rPr lang="en-US" altLang="zh-CN" dirty="0" smtClean="0"/>
              <a:t>SLR</a:t>
            </a:r>
            <a:r>
              <a:rPr lang="zh-CN" altLang="en-US" dirty="0" smtClean="0"/>
              <a:t>强，构造的分析表不比</a:t>
            </a:r>
            <a:r>
              <a:rPr lang="en-US" altLang="zh-CN" dirty="0" smtClean="0"/>
              <a:t>SLR</a:t>
            </a:r>
            <a:r>
              <a:rPr lang="zh-CN" altLang="en-US" dirty="0" smtClean="0"/>
              <a:t>分析表大</a:t>
            </a:r>
          </a:p>
        </p:txBody>
      </p:sp>
      <p:sp>
        <p:nvSpPr>
          <p:cNvPr id="4" name="灯片编号占位符 3"/>
          <p:cNvSpPr>
            <a:spLocks noGrp="1"/>
          </p:cNvSpPr>
          <p:nvPr>
            <p:ph type="sldNum" sz="quarter" idx="10"/>
          </p:nvPr>
        </p:nvSpPr>
        <p:spPr/>
        <p:txBody>
          <a:bodyPr/>
          <a:lstStyle/>
          <a:p>
            <a:pPr>
              <a:defRPr/>
            </a:pPr>
            <a:fld id="{B0DF9B9E-F1D4-4B5E-BA05-42EA0DFCAF00}" type="slidenum">
              <a:rPr lang="zh-CN" altLang="en-US" smtClean="0"/>
              <a:pPr>
                <a:defRPr/>
              </a:pPr>
              <a:t>56</a:t>
            </a:fld>
            <a:endParaRPr lang="en-US" altLang="zh-CN"/>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标题 1"/>
          <p:cNvSpPr>
            <a:spLocks noGrp="1"/>
          </p:cNvSpPr>
          <p:nvPr>
            <p:ph type="title"/>
          </p:nvPr>
        </p:nvSpPr>
        <p:spPr/>
        <p:txBody>
          <a:bodyPr/>
          <a:lstStyle/>
          <a:p>
            <a:r>
              <a:rPr lang="zh-CN" altLang="en-US" dirty="0" smtClean="0"/>
              <a:t>规范</a:t>
            </a:r>
            <a:r>
              <a:rPr lang="en-US" altLang="zh-CN" dirty="0" smtClean="0"/>
              <a:t>LR(1)</a:t>
            </a:r>
            <a:r>
              <a:rPr lang="zh-CN" altLang="en-US" dirty="0" smtClean="0"/>
              <a:t>项</a:t>
            </a:r>
          </a:p>
        </p:txBody>
      </p:sp>
      <p:sp>
        <p:nvSpPr>
          <p:cNvPr id="65539" name="内容占位符 2"/>
          <p:cNvSpPr>
            <a:spLocks noGrp="1"/>
          </p:cNvSpPr>
          <p:nvPr>
            <p:ph idx="1"/>
          </p:nvPr>
        </p:nvSpPr>
        <p:spPr>
          <a:xfrm>
            <a:off x="457200" y="1371600"/>
            <a:ext cx="8229600" cy="5257800"/>
          </a:xfrm>
        </p:spPr>
        <p:txBody>
          <a:bodyPr/>
          <a:lstStyle/>
          <a:p>
            <a:pPr>
              <a:lnSpc>
                <a:spcPct val="114000"/>
              </a:lnSpc>
              <a:defRPr/>
            </a:pPr>
            <a:r>
              <a:rPr lang="en-US" altLang="zh-CN" dirty="0" err="1" smtClean="0"/>
              <a:t>SLR</a:t>
            </a:r>
            <a:r>
              <a:rPr lang="zh-CN" altLang="en-US" dirty="0" smtClean="0"/>
              <a:t>方法的归约动作特点</a:t>
            </a:r>
            <a:endParaRPr lang="en-US" altLang="zh-CN" dirty="0" smtClean="0"/>
          </a:p>
          <a:p>
            <a:pPr lvl="1">
              <a:lnSpc>
                <a:spcPct val="114000"/>
              </a:lnSpc>
              <a:spcBef>
                <a:spcPct val="0"/>
              </a:spcBef>
              <a:defRPr/>
            </a:pPr>
            <a:r>
              <a:rPr lang="zh-CN" altLang="en-US" dirty="0" smtClean="0"/>
              <a:t>如果项集</a:t>
            </a:r>
            <a:r>
              <a:rPr lang="en-US" altLang="zh-CN" i="1" dirty="0" smtClean="0"/>
              <a:t>I</a:t>
            </a:r>
            <a:r>
              <a:rPr lang="en-US" altLang="zh-CN" i="1" baseline="-25000" dirty="0" smtClean="0"/>
              <a:t>i</a:t>
            </a:r>
            <a:r>
              <a:rPr lang="zh-CN" altLang="en-US" dirty="0" smtClean="0"/>
              <a:t>中包含项</a:t>
            </a:r>
            <a:r>
              <a:rPr lang="en-US" altLang="zh-CN" dirty="0" smtClean="0"/>
              <a:t>[</a:t>
            </a:r>
            <a:r>
              <a:rPr lang="en-US" altLang="zh-CN" i="1" dirty="0" smtClean="0"/>
              <a:t>A→</a:t>
            </a:r>
            <a:r>
              <a:rPr lang="el-GR" altLang="zh-CN" i="1" dirty="0" smtClean="0"/>
              <a:t>α</a:t>
            </a:r>
            <a:r>
              <a:rPr lang="el-GR" altLang="zh-CN" i="1" dirty="0" smtClean="0">
                <a:sym typeface="Symbol" pitchFamily="18" charset="2"/>
              </a:rPr>
              <a:t></a:t>
            </a:r>
            <a:r>
              <a:rPr lang="en-US" altLang="zh-CN" dirty="0" smtClean="0"/>
              <a:t>]</a:t>
            </a:r>
            <a:r>
              <a:rPr lang="zh-CN" altLang="en-US" dirty="0" smtClean="0"/>
              <a:t>，当前输入符号</a:t>
            </a:r>
            <a:r>
              <a:rPr lang="en-US" altLang="zh-CN" i="1" dirty="0" err="1" smtClean="0"/>
              <a:t>a∈FOLLOW</a:t>
            </a:r>
            <a:r>
              <a:rPr lang="en-US" altLang="zh-CN" i="1" dirty="0" smtClean="0"/>
              <a:t>(A)</a:t>
            </a:r>
            <a:r>
              <a:rPr lang="zh-CN" altLang="en-US" dirty="0" smtClean="0"/>
              <a:t>，那么状态</a:t>
            </a:r>
            <a:r>
              <a:rPr lang="en-US" altLang="zh-CN" i="1" dirty="0" err="1" smtClean="0"/>
              <a:t>i</a:t>
            </a:r>
            <a:r>
              <a:rPr lang="zh-CN" altLang="en-US" dirty="0" smtClean="0"/>
              <a:t>就要按照</a:t>
            </a:r>
            <a:r>
              <a:rPr lang="en-US" altLang="zh-CN" i="1" dirty="0" smtClean="0"/>
              <a:t>A→</a:t>
            </a:r>
            <a:r>
              <a:rPr lang="el-GR" altLang="zh-CN" i="1" dirty="0" smtClean="0">
                <a:latin typeface="Courier New" pitchFamily="49" charset="0"/>
                <a:cs typeface="Courier New" pitchFamily="49" charset="0"/>
              </a:rPr>
              <a:t>α</a:t>
            </a:r>
            <a:r>
              <a:rPr lang="zh-CN" altLang="en-US" dirty="0" smtClean="0">
                <a:latin typeface="Courier New" pitchFamily="49" charset="0"/>
                <a:cs typeface="Courier New" pitchFamily="49" charset="0"/>
              </a:rPr>
              <a:t>进行归约</a:t>
            </a:r>
            <a:endParaRPr lang="en-US" altLang="zh-CN" dirty="0" smtClean="0">
              <a:latin typeface="Courier New" pitchFamily="49" charset="0"/>
              <a:cs typeface="Courier New" pitchFamily="49" charset="0"/>
            </a:endParaRPr>
          </a:p>
          <a:p>
            <a:pPr lvl="1">
              <a:lnSpc>
                <a:spcPct val="114000"/>
              </a:lnSpc>
              <a:spcBef>
                <a:spcPct val="0"/>
              </a:spcBef>
              <a:defRPr/>
            </a:pPr>
            <a:r>
              <a:rPr lang="zh-CN" altLang="en-US" dirty="0" smtClean="0">
                <a:latin typeface="Courier New" pitchFamily="49" charset="0"/>
                <a:cs typeface="Courier New" pitchFamily="49" charset="0"/>
              </a:rPr>
              <a:t>虽然</a:t>
            </a:r>
            <a:r>
              <a:rPr lang="en-US" altLang="zh-CN" dirty="0" smtClean="0">
                <a:latin typeface="Courier New" pitchFamily="49" charset="0"/>
                <a:cs typeface="Courier New" pitchFamily="49" charset="0"/>
              </a:rPr>
              <a:t>SLR</a:t>
            </a:r>
            <a:r>
              <a:rPr lang="zh-CN" altLang="en-US" dirty="0" smtClean="0">
                <a:latin typeface="Courier New" pitchFamily="49" charset="0"/>
                <a:cs typeface="Courier New" pitchFamily="49" charset="0"/>
              </a:rPr>
              <a:t>方法强于</a:t>
            </a:r>
            <a:r>
              <a:rPr lang="en-US" altLang="zh-CN" dirty="0" smtClean="0">
                <a:latin typeface="Courier New" pitchFamily="49" charset="0"/>
                <a:cs typeface="Courier New" pitchFamily="49" charset="0"/>
              </a:rPr>
              <a:t>LR</a:t>
            </a:r>
            <a:r>
              <a:rPr lang="zh-CN" altLang="en-US" dirty="0" smtClean="0">
                <a:latin typeface="Courier New" pitchFamily="49" charset="0"/>
                <a:cs typeface="Courier New" pitchFamily="49" charset="0"/>
              </a:rPr>
              <a:t>（</a:t>
            </a:r>
            <a:r>
              <a:rPr lang="en-US" altLang="zh-CN" dirty="0" smtClean="0">
                <a:latin typeface="Courier New" pitchFamily="49" charset="0"/>
                <a:cs typeface="Courier New" pitchFamily="49" charset="0"/>
              </a:rPr>
              <a:t>0</a:t>
            </a:r>
            <a:r>
              <a:rPr lang="zh-CN" altLang="en-US" dirty="0" smtClean="0">
                <a:latin typeface="Courier New" pitchFamily="49" charset="0"/>
                <a:cs typeface="Courier New" pitchFamily="49" charset="0"/>
              </a:rPr>
              <a:t>）的，但是还是有很多文法不是</a:t>
            </a:r>
            <a:r>
              <a:rPr lang="en-US" altLang="zh-CN" dirty="0" smtClean="0">
                <a:latin typeface="Courier New" pitchFamily="49" charset="0"/>
                <a:cs typeface="Courier New" pitchFamily="49" charset="0"/>
              </a:rPr>
              <a:t>SLR</a:t>
            </a:r>
            <a:r>
              <a:rPr lang="zh-CN" altLang="en-US" dirty="0" smtClean="0">
                <a:latin typeface="Courier New" pitchFamily="49" charset="0"/>
                <a:cs typeface="Courier New" pitchFamily="49" charset="0"/>
              </a:rPr>
              <a:t>文法，不能用</a:t>
            </a:r>
            <a:r>
              <a:rPr lang="en-US" altLang="zh-CN" dirty="0" smtClean="0">
                <a:latin typeface="Courier New" pitchFamily="49" charset="0"/>
                <a:cs typeface="Courier New" pitchFamily="49" charset="0"/>
              </a:rPr>
              <a:t>SLR</a:t>
            </a:r>
            <a:r>
              <a:rPr lang="zh-CN" altLang="en-US" dirty="0" smtClean="0">
                <a:latin typeface="Courier New" pitchFamily="49" charset="0"/>
                <a:cs typeface="Courier New" pitchFamily="49" charset="0"/>
              </a:rPr>
              <a:t>分析器进行分析。</a:t>
            </a:r>
            <a:endParaRPr lang="en-US" altLang="zh-CN" dirty="0" smtClean="0">
              <a:latin typeface="Courier New" pitchFamily="49" charset="0"/>
              <a:cs typeface="Courier New" pitchFamily="49" charset="0"/>
            </a:endParaRPr>
          </a:p>
          <a:p>
            <a:pPr lvl="1">
              <a:lnSpc>
                <a:spcPct val="114000"/>
              </a:lnSpc>
              <a:defRPr/>
            </a:pPr>
            <a:r>
              <a:rPr lang="zh-CN" altLang="en-US" dirty="0" smtClean="0">
                <a:latin typeface="Courier New" pitchFamily="49" charset="0"/>
                <a:cs typeface="Courier New" pitchFamily="49" charset="0"/>
              </a:rPr>
              <a:t>这是因为在</a:t>
            </a:r>
            <a:r>
              <a:rPr lang="en-US" altLang="zh-CN" dirty="0" err="1" smtClean="0"/>
              <a:t>LR</a:t>
            </a:r>
            <a:r>
              <a:rPr lang="en-US" altLang="zh-CN" dirty="0" smtClean="0"/>
              <a:t>(0)</a:t>
            </a:r>
            <a:r>
              <a:rPr lang="zh-CN" altLang="en-US" dirty="0" smtClean="0"/>
              <a:t>项中没有包含足够</a:t>
            </a:r>
            <a:r>
              <a:rPr lang="zh-CN" altLang="en-US" dirty="0"/>
              <a:t>精确</a:t>
            </a:r>
            <a:r>
              <a:rPr lang="zh-CN" altLang="en-US" dirty="0" smtClean="0"/>
              <a:t>的信息，如果</a:t>
            </a:r>
            <a:r>
              <a:rPr lang="zh-CN" altLang="en-US" dirty="0" smtClean="0">
                <a:latin typeface="Courier New" pitchFamily="49" charset="0"/>
                <a:cs typeface="Courier New" pitchFamily="49" charset="0"/>
              </a:rPr>
              <a:t>让状态包含更精确的信息，就可能排除掉一些不正确的归约</a:t>
            </a:r>
            <a:endParaRPr lang="en-US" altLang="zh-CN" dirty="0" smtClean="0">
              <a:latin typeface="Courier New" pitchFamily="49" charset="0"/>
              <a:cs typeface="Courier New" pitchFamily="49" charset="0"/>
            </a:endParaRPr>
          </a:p>
          <a:p>
            <a:pPr>
              <a:lnSpc>
                <a:spcPct val="114000"/>
              </a:lnSpc>
              <a:defRPr/>
            </a:pPr>
            <a:r>
              <a:rPr lang="zh-CN" altLang="en-US" dirty="0" smtClean="0"/>
              <a:t>解决方法</a:t>
            </a:r>
            <a:endParaRPr lang="en-US" altLang="zh-CN" dirty="0" smtClean="0"/>
          </a:p>
          <a:p>
            <a:pPr lvl="1">
              <a:lnSpc>
                <a:spcPct val="114000"/>
              </a:lnSpc>
              <a:defRPr/>
            </a:pPr>
            <a:r>
              <a:rPr lang="zh-CN" altLang="en-US" dirty="0" smtClean="0"/>
              <a:t>分裂</a:t>
            </a:r>
            <a:r>
              <a:rPr lang="en-US" altLang="zh-CN" dirty="0" err="1" smtClean="0"/>
              <a:t>LR</a:t>
            </a:r>
            <a:r>
              <a:rPr lang="en-US" altLang="zh-CN" dirty="0" smtClean="0"/>
              <a:t>(0)</a:t>
            </a:r>
            <a:r>
              <a:rPr lang="zh-CN" altLang="en-US" dirty="0" smtClean="0"/>
              <a:t>自动机的某些状态，设法让</a:t>
            </a:r>
            <a:r>
              <a:rPr lang="en-US" altLang="zh-CN" dirty="0" err="1" smtClean="0"/>
              <a:t>LR</a:t>
            </a:r>
            <a:r>
              <a:rPr lang="zh-CN" altLang="en-US" dirty="0" smtClean="0"/>
              <a:t>语法分析器的每个状态更精确地指明哪些输入符号可以跟在句柄</a:t>
            </a:r>
            <a:r>
              <a:rPr lang="en-US" altLang="zh-CN" i="1" dirty="0" smtClean="0"/>
              <a:t>α</a:t>
            </a:r>
            <a:r>
              <a:rPr lang="zh-CN" altLang="en-US" dirty="0" smtClean="0"/>
              <a:t>的后面，从而使</a:t>
            </a:r>
            <a:r>
              <a:rPr lang="en-US" altLang="zh-CN" i="1" dirty="0" smtClean="0"/>
              <a:t>α</a:t>
            </a:r>
            <a:r>
              <a:rPr lang="zh-CN" altLang="en-US" dirty="0" smtClean="0"/>
              <a:t>可以被归约为</a:t>
            </a:r>
            <a:r>
              <a:rPr lang="en-US" altLang="zh-CN" i="1" dirty="0" smtClean="0"/>
              <a:t>A</a:t>
            </a:r>
            <a:endParaRPr lang="zh-CN" altLang="en-US" dirty="0" smtClean="0"/>
          </a:p>
        </p:txBody>
      </p:sp>
      <p:sp>
        <p:nvSpPr>
          <p:cNvPr id="4" name="灯片编号占位符 3"/>
          <p:cNvSpPr>
            <a:spLocks noGrp="1"/>
          </p:cNvSpPr>
          <p:nvPr>
            <p:ph type="sldNum" sz="quarter" idx="10"/>
          </p:nvPr>
        </p:nvSpPr>
        <p:spPr/>
        <p:txBody>
          <a:bodyPr/>
          <a:lstStyle/>
          <a:p>
            <a:pPr>
              <a:defRPr/>
            </a:pPr>
            <a:fld id="{A8E7AF4F-09AE-40F0-9FE7-7F3240A01336}" type="slidenum">
              <a:rPr lang="zh-CN" altLang="en-US" smtClean="0"/>
              <a:pPr>
                <a:defRPr/>
              </a:pPr>
              <a:t>57</a:t>
            </a:fld>
            <a:endParaRPr lang="en-US" altLang="zh-CN"/>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标题 1"/>
          <p:cNvSpPr>
            <a:spLocks noGrp="1"/>
          </p:cNvSpPr>
          <p:nvPr>
            <p:ph type="title"/>
          </p:nvPr>
        </p:nvSpPr>
        <p:spPr/>
        <p:txBody>
          <a:bodyPr/>
          <a:lstStyle/>
          <a:p>
            <a:r>
              <a:rPr lang="en-US" altLang="zh-CN" smtClean="0"/>
              <a:t>LR(1)</a:t>
            </a:r>
            <a:r>
              <a:rPr lang="zh-CN" altLang="en-US" smtClean="0"/>
              <a:t>项</a:t>
            </a:r>
          </a:p>
        </p:txBody>
      </p:sp>
      <p:sp>
        <p:nvSpPr>
          <p:cNvPr id="66563" name="内容占位符 2"/>
          <p:cNvSpPr>
            <a:spLocks noGrp="1"/>
          </p:cNvSpPr>
          <p:nvPr>
            <p:ph idx="1"/>
          </p:nvPr>
        </p:nvSpPr>
        <p:spPr/>
        <p:txBody>
          <a:bodyPr/>
          <a:lstStyle/>
          <a:p>
            <a:pPr>
              <a:defRPr/>
            </a:pPr>
            <a:r>
              <a:rPr lang="en-US" altLang="zh-CN" dirty="0" err="1" smtClean="0"/>
              <a:t>LR</a:t>
            </a:r>
            <a:r>
              <a:rPr lang="en-US" altLang="zh-CN" dirty="0" smtClean="0"/>
              <a:t>(1)</a:t>
            </a:r>
            <a:r>
              <a:rPr lang="zh-CN" altLang="en-US" dirty="0" smtClean="0"/>
              <a:t>项</a:t>
            </a:r>
            <a:endParaRPr lang="en-US" altLang="zh-CN" dirty="0" smtClean="0"/>
          </a:p>
          <a:p>
            <a:pPr lvl="1">
              <a:spcBef>
                <a:spcPct val="0"/>
              </a:spcBef>
              <a:defRPr/>
            </a:pPr>
            <a:r>
              <a:rPr lang="zh-CN" altLang="en-US" dirty="0" smtClean="0"/>
              <a:t>形如</a:t>
            </a:r>
            <a:r>
              <a:rPr lang="en-US" altLang="zh-CN" dirty="0" smtClean="0"/>
              <a:t>[</a:t>
            </a:r>
            <a:r>
              <a:rPr lang="en-US" altLang="zh-CN" i="1" dirty="0" smtClean="0"/>
              <a:t>A→</a:t>
            </a:r>
            <a:r>
              <a:rPr lang="el-GR" altLang="zh-CN" i="1" dirty="0" smtClean="0"/>
              <a:t>α</a:t>
            </a:r>
            <a:r>
              <a:rPr lang="en-US" altLang="zh-CN" i="1" dirty="0" smtClean="0"/>
              <a:t> </a:t>
            </a:r>
            <a:r>
              <a:rPr lang="el-GR" altLang="zh-CN" i="1" dirty="0" smtClean="0">
                <a:sym typeface="Symbol" pitchFamily="18" charset="2"/>
              </a:rPr>
              <a:t></a:t>
            </a:r>
            <a:r>
              <a:rPr lang="en-US" altLang="zh-CN" i="1" dirty="0" smtClean="0">
                <a:sym typeface="Symbol" pitchFamily="18" charset="2"/>
              </a:rPr>
              <a:t>  β, a</a:t>
            </a:r>
            <a:r>
              <a:rPr lang="en-US" altLang="zh-CN" dirty="0" smtClean="0"/>
              <a:t>]</a:t>
            </a:r>
            <a:r>
              <a:rPr lang="zh-CN" altLang="en-US" dirty="0" smtClean="0"/>
              <a:t>，其中</a:t>
            </a:r>
            <a:r>
              <a:rPr lang="en-US" altLang="zh-CN" i="1" dirty="0" smtClean="0"/>
              <a:t>A→</a:t>
            </a:r>
            <a:r>
              <a:rPr lang="el-GR" altLang="zh-CN" i="1" dirty="0" smtClean="0"/>
              <a:t>α</a:t>
            </a:r>
            <a:r>
              <a:rPr lang="en-US" altLang="zh-CN" i="1" dirty="0" smtClean="0">
                <a:sym typeface="Symbol" pitchFamily="18" charset="2"/>
              </a:rPr>
              <a:t>β</a:t>
            </a:r>
            <a:r>
              <a:rPr lang="zh-CN" altLang="en-US" dirty="0" smtClean="0"/>
              <a:t>是一个产生式，</a:t>
            </a:r>
            <a:r>
              <a:rPr lang="en-US" altLang="zh-CN" i="1" dirty="0" smtClean="0">
                <a:sym typeface="Symbol" pitchFamily="18" charset="2"/>
              </a:rPr>
              <a:t>a</a:t>
            </a:r>
            <a:r>
              <a:rPr lang="zh-CN" altLang="en-US" dirty="0" smtClean="0"/>
              <a:t>是一个终结符号或</a:t>
            </a:r>
            <a:r>
              <a:rPr lang="en-US" altLang="zh-CN" dirty="0" smtClean="0"/>
              <a:t>$</a:t>
            </a:r>
            <a:r>
              <a:rPr lang="zh-CN" altLang="en-US" dirty="0" smtClean="0"/>
              <a:t>。</a:t>
            </a:r>
            <a:endParaRPr lang="en-US" altLang="zh-CN" dirty="0" smtClean="0"/>
          </a:p>
          <a:p>
            <a:pPr lvl="2">
              <a:defRPr/>
            </a:pPr>
            <a:r>
              <a:rPr lang="zh-CN" altLang="en-US" dirty="0" smtClean="0">
                <a:sym typeface="Symbol" pitchFamily="18" charset="2"/>
              </a:rPr>
              <a:t>第二个分量叫做向前看符号串，</a:t>
            </a:r>
            <a:r>
              <a:rPr lang="en-US" altLang="zh-CN" dirty="0" err="1" smtClean="0">
                <a:sym typeface="Symbol" pitchFamily="18" charset="2"/>
              </a:rPr>
              <a:t>LR</a:t>
            </a:r>
            <a:r>
              <a:rPr lang="en-US" altLang="zh-CN" dirty="0" smtClean="0">
                <a:sym typeface="Symbol" pitchFamily="18" charset="2"/>
              </a:rPr>
              <a:t>(1)</a:t>
            </a:r>
            <a:r>
              <a:rPr lang="zh-CN" altLang="en-US" dirty="0" smtClean="0">
                <a:sym typeface="Symbol" pitchFamily="18" charset="2"/>
              </a:rPr>
              <a:t>的</a:t>
            </a:r>
            <a:r>
              <a:rPr lang="en-US" altLang="zh-CN" dirty="0" smtClean="0">
                <a:sym typeface="Symbol" pitchFamily="18" charset="2"/>
              </a:rPr>
              <a:t>1</a:t>
            </a:r>
            <a:r>
              <a:rPr lang="zh-CN" altLang="en-US" dirty="0" smtClean="0">
                <a:sym typeface="Symbol" pitchFamily="18" charset="2"/>
              </a:rPr>
              <a:t>是指串的长度为</a:t>
            </a:r>
            <a:r>
              <a:rPr lang="en-US" altLang="zh-CN" dirty="0" smtClean="0">
                <a:sym typeface="Symbol" pitchFamily="18" charset="2"/>
              </a:rPr>
              <a:t>1</a:t>
            </a:r>
          </a:p>
          <a:p>
            <a:pPr lvl="1">
              <a:defRPr/>
            </a:pPr>
            <a:r>
              <a:rPr lang="zh-CN" altLang="en-US" dirty="0" smtClean="0"/>
              <a:t>在</a:t>
            </a:r>
            <a:r>
              <a:rPr lang="en-US" altLang="zh-CN" dirty="0" smtClean="0"/>
              <a:t>[</a:t>
            </a:r>
            <a:r>
              <a:rPr lang="en-US" altLang="zh-CN" i="1" dirty="0" smtClean="0"/>
              <a:t>A→</a:t>
            </a:r>
            <a:r>
              <a:rPr lang="el-GR" altLang="zh-CN" i="1" dirty="0" smtClean="0"/>
              <a:t>α</a:t>
            </a:r>
            <a:r>
              <a:rPr lang="en-US" altLang="zh-CN" i="1" dirty="0" smtClean="0"/>
              <a:t> </a:t>
            </a:r>
            <a:r>
              <a:rPr lang="el-GR" altLang="zh-CN" i="1" dirty="0" smtClean="0">
                <a:sym typeface="Symbol" pitchFamily="18" charset="2"/>
              </a:rPr>
              <a:t></a:t>
            </a:r>
            <a:r>
              <a:rPr lang="en-US" altLang="zh-CN" i="1" dirty="0" smtClean="0">
                <a:sym typeface="Symbol" pitchFamily="18" charset="2"/>
              </a:rPr>
              <a:t>  β, a</a:t>
            </a:r>
            <a:r>
              <a:rPr lang="en-US" altLang="zh-CN" dirty="0" smtClean="0"/>
              <a:t>]</a:t>
            </a:r>
            <a:r>
              <a:rPr lang="zh-CN" altLang="en-US" dirty="0" smtClean="0"/>
              <a:t>且</a:t>
            </a:r>
            <a:r>
              <a:rPr lang="en-US" altLang="zh-CN" i="1" dirty="0" smtClean="0">
                <a:sym typeface="Symbol" pitchFamily="18" charset="2"/>
              </a:rPr>
              <a:t>β ≠ </a:t>
            </a:r>
            <a:r>
              <a:rPr lang="el-GR" altLang="zh-CN" i="1" dirty="0" smtClean="0">
                <a:sym typeface="Symbol" pitchFamily="18" charset="2"/>
              </a:rPr>
              <a:t>ε</a:t>
            </a:r>
            <a:r>
              <a:rPr lang="zh-CN" altLang="en-US" dirty="0" smtClean="0">
                <a:sym typeface="Symbol" pitchFamily="18" charset="2"/>
              </a:rPr>
              <a:t>时，</a:t>
            </a:r>
            <a:r>
              <a:rPr lang="en-US" altLang="zh-CN" i="1" dirty="0" smtClean="0">
                <a:sym typeface="Symbol" pitchFamily="18" charset="2"/>
              </a:rPr>
              <a:t> </a:t>
            </a:r>
            <a:r>
              <a:rPr lang="zh-CN" altLang="en-US" dirty="0" smtClean="0">
                <a:sym typeface="Symbol" pitchFamily="18" charset="2"/>
              </a:rPr>
              <a:t>向前看符号</a:t>
            </a:r>
            <a:r>
              <a:rPr lang="en-US" altLang="zh-CN" i="1" dirty="0" smtClean="0">
                <a:sym typeface="Symbol" pitchFamily="18" charset="2"/>
              </a:rPr>
              <a:t>a</a:t>
            </a:r>
            <a:r>
              <a:rPr lang="zh-CN" altLang="en-US" dirty="0" smtClean="0">
                <a:sym typeface="Symbol" pitchFamily="18" charset="2"/>
              </a:rPr>
              <a:t>没有任何作用；</a:t>
            </a:r>
            <a:r>
              <a:rPr lang="en-US" altLang="zh-CN" i="1" dirty="0" smtClean="0">
                <a:sym typeface="Symbol" pitchFamily="18" charset="2"/>
              </a:rPr>
              <a:t> a</a:t>
            </a:r>
            <a:r>
              <a:rPr lang="zh-CN" altLang="en-US" dirty="0" smtClean="0">
                <a:sym typeface="Symbol" pitchFamily="18" charset="2"/>
              </a:rPr>
              <a:t>只对形如</a:t>
            </a:r>
            <a:r>
              <a:rPr lang="en-US" altLang="zh-CN" dirty="0" smtClean="0"/>
              <a:t>[</a:t>
            </a:r>
            <a:r>
              <a:rPr lang="en-US" altLang="zh-CN" i="1" dirty="0" smtClean="0"/>
              <a:t>A→</a:t>
            </a:r>
            <a:r>
              <a:rPr lang="el-GR" altLang="zh-CN" i="1" dirty="0" smtClean="0"/>
              <a:t>α</a:t>
            </a:r>
            <a:r>
              <a:rPr lang="en-US" altLang="zh-CN" i="1" dirty="0" smtClean="0"/>
              <a:t> </a:t>
            </a:r>
            <a:r>
              <a:rPr lang="el-GR" altLang="zh-CN" i="1" dirty="0" smtClean="0">
                <a:sym typeface="Symbol" pitchFamily="18" charset="2"/>
              </a:rPr>
              <a:t></a:t>
            </a:r>
            <a:r>
              <a:rPr lang="en-US" altLang="zh-CN" i="1" dirty="0" smtClean="0">
                <a:sym typeface="Symbol" pitchFamily="18" charset="2"/>
              </a:rPr>
              <a:t> , a</a:t>
            </a:r>
            <a:r>
              <a:rPr lang="en-US" altLang="zh-CN" dirty="0" smtClean="0"/>
              <a:t>]</a:t>
            </a:r>
            <a:r>
              <a:rPr lang="zh-CN" altLang="en-US" dirty="0" smtClean="0"/>
              <a:t>的归约项有效，意思是只有在下一个输入符号等于</a:t>
            </a:r>
            <a:r>
              <a:rPr lang="en-US" altLang="zh-CN" i="1" dirty="0" smtClean="0">
                <a:sym typeface="Symbol" pitchFamily="18" charset="2"/>
              </a:rPr>
              <a:t>a</a:t>
            </a:r>
            <a:r>
              <a:rPr lang="zh-CN" altLang="en-US" dirty="0" smtClean="0"/>
              <a:t>时才按照</a:t>
            </a:r>
            <a:r>
              <a:rPr lang="en-US" altLang="zh-CN" i="1" dirty="0" smtClean="0"/>
              <a:t>A→</a:t>
            </a:r>
            <a:r>
              <a:rPr lang="el-GR" altLang="zh-CN" i="1" dirty="0" smtClean="0"/>
              <a:t>α</a:t>
            </a:r>
            <a:r>
              <a:rPr lang="en-US" altLang="zh-CN" i="1" dirty="0" smtClean="0"/>
              <a:t> </a:t>
            </a:r>
            <a:r>
              <a:rPr lang="zh-CN" altLang="en-US" dirty="0" smtClean="0"/>
              <a:t>进行归约</a:t>
            </a:r>
            <a:endParaRPr lang="en-US" altLang="zh-CN" dirty="0" smtClean="0"/>
          </a:p>
          <a:p>
            <a:pPr lvl="1">
              <a:defRPr/>
            </a:pPr>
            <a:r>
              <a:rPr lang="zh-CN" altLang="en-US" dirty="0" smtClean="0">
                <a:sym typeface="Symbol" pitchFamily="18" charset="2"/>
              </a:rPr>
              <a:t>因此，只有栈顶状态中包含形如</a:t>
            </a:r>
            <a:r>
              <a:rPr lang="en-US" altLang="zh-CN" dirty="0" smtClean="0"/>
              <a:t>[</a:t>
            </a:r>
            <a:r>
              <a:rPr lang="en-US" altLang="zh-CN" i="1" dirty="0" smtClean="0"/>
              <a:t>A→</a:t>
            </a:r>
            <a:r>
              <a:rPr lang="el-GR" altLang="zh-CN" i="1" dirty="0" smtClean="0"/>
              <a:t>α</a:t>
            </a:r>
            <a:r>
              <a:rPr lang="en-US" altLang="zh-CN" i="1" dirty="0" smtClean="0"/>
              <a:t> </a:t>
            </a:r>
            <a:r>
              <a:rPr lang="el-GR" altLang="zh-CN" i="1" dirty="0" smtClean="0">
                <a:sym typeface="Symbol" pitchFamily="18" charset="2"/>
              </a:rPr>
              <a:t></a:t>
            </a:r>
            <a:r>
              <a:rPr lang="en-US" altLang="zh-CN" i="1" dirty="0" smtClean="0">
                <a:sym typeface="Symbol" pitchFamily="18" charset="2"/>
              </a:rPr>
              <a:t> , a</a:t>
            </a:r>
            <a:r>
              <a:rPr lang="en-US" altLang="zh-CN" dirty="0" smtClean="0"/>
              <a:t>]</a:t>
            </a:r>
            <a:r>
              <a:rPr lang="zh-CN" altLang="en-US" dirty="0" smtClean="0"/>
              <a:t> 项，且输入为</a:t>
            </a:r>
            <a:r>
              <a:rPr lang="en-US" altLang="zh-CN" i="1" dirty="0" smtClean="0"/>
              <a:t>a</a:t>
            </a:r>
            <a:r>
              <a:rPr lang="zh-CN" altLang="en-US" dirty="0" smtClean="0"/>
              <a:t>时才用</a:t>
            </a:r>
            <a:r>
              <a:rPr lang="en-US" altLang="zh-CN" i="1" dirty="0" smtClean="0"/>
              <a:t>A→</a:t>
            </a:r>
            <a:r>
              <a:rPr lang="el-GR" altLang="zh-CN" i="1" dirty="0" smtClean="0"/>
              <a:t>α</a:t>
            </a:r>
            <a:r>
              <a:rPr lang="en-US" altLang="zh-CN" i="1" dirty="0" smtClean="0"/>
              <a:t> </a:t>
            </a:r>
            <a:r>
              <a:rPr lang="zh-CN" altLang="en-US" dirty="0" smtClean="0"/>
              <a:t>进行归约</a:t>
            </a:r>
            <a:endParaRPr lang="en-US" altLang="zh-CN" dirty="0" smtClean="0"/>
          </a:p>
          <a:p>
            <a:pPr lvl="1">
              <a:defRPr/>
            </a:pPr>
            <a:r>
              <a:rPr lang="zh-CN" altLang="en-US" dirty="0" smtClean="0">
                <a:sym typeface="Symbol" pitchFamily="18" charset="2"/>
              </a:rPr>
              <a:t>向前看符号</a:t>
            </a:r>
            <a:r>
              <a:rPr lang="en-US" altLang="zh-CN" i="1" dirty="0" smtClean="0">
                <a:sym typeface="Symbol" pitchFamily="18" charset="2"/>
              </a:rPr>
              <a:t>a</a:t>
            </a:r>
            <a:r>
              <a:rPr lang="zh-CN" altLang="en-US" dirty="0" smtClean="0">
                <a:sym typeface="Symbol" pitchFamily="18" charset="2"/>
              </a:rPr>
              <a:t>的集合总是</a:t>
            </a:r>
            <a:r>
              <a:rPr lang="en-US" altLang="zh-CN" dirty="0" smtClean="0">
                <a:sym typeface="Symbol" pitchFamily="18" charset="2"/>
              </a:rPr>
              <a:t>FOLLOW(A)</a:t>
            </a:r>
            <a:r>
              <a:rPr lang="zh-CN" altLang="en-US" dirty="0" smtClean="0">
                <a:sym typeface="Symbol" pitchFamily="18" charset="2"/>
              </a:rPr>
              <a:t>的</a:t>
            </a:r>
            <a:r>
              <a:rPr lang="zh-CN" altLang="en-US" dirty="0" smtClean="0">
                <a:solidFill>
                  <a:srgbClr val="FF0000"/>
                </a:solidFill>
                <a:sym typeface="Symbol" pitchFamily="18" charset="2"/>
              </a:rPr>
              <a:t>子集</a:t>
            </a:r>
            <a:endParaRPr lang="zh-CN" altLang="en-US" dirty="0" smtClean="0"/>
          </a:p>
        </p:txBody>
      </p:sp>
      <p:sp>
        <p:nvSpPr>
          <p:cNvPr id="4" name="灯片编号占位符 3"/>
          <p:cNvSpPr>
            <a:spLocks noGrp="1"/>
          </p:cNvSpPr>
          <p:nvPr>
            <p:ph type="sldNum" sz="quarter" idx="10"/>
          </p:nvPr>
        </p:nvSpPr>
        <p:spPr/>
        <p:txBody>
          <a:bodyPr/>
          <a:lstStyle/>
          <a:p>
            <a:pPr>
              <a:defRPr/>
            </a:pPr>
            <a:fld id="{C9E62EFA-AD81-47D7-B361-F9316897AB42}" type="slidenum">
              <a:rPr lang="zh-CN" altLang="en-US" smtClean="0"/>
              <a:pPr>
                <a:defRPr/>
              </a:pPr>
              <a:t>58</a:t>
            </a:fld>
            <a:endParaRPr lang="en-US" altLang="zh-CN"/>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标题 1"/>
          <p:cNvSpPr>
            <a:spLocks noGrp="1"/>
          </p:cNvSpPr>
          <p:nvPr>
            <p:ph type="title"/>
          </p:nvPr>
        </p:nvSpPr>
        <p:spPr/>
        <p:txBody>
          <a:bodyPr/>
          <a:lstStyle/>
          <a:p>
            <a:r>
              <a:rPr lang="zh-CN" altLang="en-US" smtClean="0"/>
              <a:t>有效</a:t>
            </a:r>
            <a:r>
              <a:rPr lang="en-US" altLang="zh-CN" smtClean="0"/>
              <a:t>LR(1)</a:t>
            </a:r>
            <a:r>
              <a:rPr lang="zh-CN" altLang="en-US" smtClean="0"/>
              <a:t>项</a:t>
            </a:r>
          </a:p>
        </p:txBody>
      </p:sp>
      <p:sp>
        <p:nvSpPr>
          <p:cNvPr id="67587" name="内容占位符 2"/>
          <p:cNvSpPr>
            <a:spLocks noGrp="1"/>
          </p:cNvSpPr>
          <p:nvPr>
            <p:ph idx="1"/>
          </p:nvPr>
        </p:nvSpPr>
        <p:spPr>
          <a:xfrm>
            <a:off x="457200" y="1371600"/>
            <a:ext cx="8229600" cy="685800"/>
          </a:xfrm>
        </p:spPr>
        <p:txBody>
          <a:bodyPr/>
          <a:lstStyle/>
          <a:p>
            <a:pPr>
              <a:defRPr/>
            </a:pPr>
            <a:r>
              <a:rPr lang="en-US" altLang="zh-CN" smtClean="0"/>
              <a:t>LR(1)</a:t>
            </a:r>
            <a:r>
              <a:rPr lang="zh-CN" altLang="en-US" smtClean="0"/>
              <a:t>项</a:t>
            </a:r>
            <a:r>
              <a:rPr lang="en-US" altLang="zh-CN" smtClean="0"/>
              <a:t>[</a:t>
            </a:r>
            <a:r>
              <a:rPr lang="en-US" altLang="zh-CN" i="1" smtClean="0"/>
              <a:t>A→</a:t>
            </a:r>
            <a:r>
              <a:rPr lang="el-GR" altLang="zh-CN" i="1" smtClean="0"/>
              <a:t>α</a:t>
            </a:r>
            <a:r>
              <a:rPr lang="en-US" altLang="zh-CN" i="1" smtClean="0"/>
              <a:t> </a:t>
            </a:r>
            <a:r>
              <a:rPr lang="el-GR" altLang="zh-CN" i="1" smtClean="0">
                <a:sym typeface="Symbol" pitchFamily="18" charset="2"/>
              </a:rPr>
              <a:t></a:t>
            </a:r>
            <a:r>
              <a:rPr lang="en-US" altLang="zh-CN" i="1" smtClean="0">
                <a:sym typeface="Symbol" pitchFamily="18" charset="2"/>
              </a:rPr>
              <a:t>  β, a</a:t>
            </a:r>
            <a:r>
              <a:rPr lang="en-US" altLang="zh-CN" smtClean="0"/>
              <a:t>]</a:t>
            </a:r>
            <a:r>
              <a:rPr lang="zh-CN" altLang="en-US" smtClean="0"/>
              <a:t>对可行前缀</a:t>
            </a:r>
            <a:r>
              <a:rPr lang="en-US" altLang="zh-CN" smtClean="0"/>
              <a:t>γ</a:t>
            </a:r>
            <a:r>
              <a:rPr lang="zh-CN" altLang="en-US" smtClean="0"/>
              <a:t>的有效性</a:t>
            </a:r>
          </a:p>
        </p:txBody>
      </p:sp>
      <p:sp>
        <p:nvSpPr>
          <p:cNvPr id="4" name="灯片编号占位符 3"/>
          <p:cNvSpPr>
            <a:spLocks noGrp="1"/>
          </p:cNvSpPr>
          <p:nvPr>
            <p:ph type="sldNum" sz="quarter" idx="10"/>
          </p:nvPr>
        </p:nvSpPr>
        <p:spPr/>
        <p:txBody>
          <a:bodyPr/>
          <a:lstStyle/>
          <a:p>
            <a:pPr>
              <a:defRPr/>
            </a:pPr>
            <a:fld id="{83318ED5-35D5-4A8B-AC53-94455785FE68}" type="slidenum">
              <a:rPr lang="zh-CN" altLang="en-US" smtClean="0"/>
              <a:pPr>
                <a:defRPr/>
              </a:pPr>
              <a:t>59</a:t>
            </a:fld>
            <a:endParaRPr lang="en-US" altLang="zh-CN"/>
          </a:p>
        </p:txBody>
      </p:sp>
      <p:pic>
        <p:nvPicPr>
          <p:cNvPr id="6656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1952625"/>
            <a:ext cx="8077200" cy="155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6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19213" y="3657600"/>
            <a:ext cx="7346950" cy="274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567" name="内容占位符 2"/>
          <p:cNvSpPr txBox="1">
            <a:spLocks/>
          </p:cNvSpPr>
          <p:nvPr/>
        </p:nvSpPr>
        <p:spPr bwMode="auto">
          <a:xfrm>
            <a:off x="457200" y="3505200"/>
            <a:ext cx="74676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lnSpc>
                <a:spcPct val="120000"/>
              </a:lnSpc>
              <a:spcBef>
                <a:spcPct val="20000"/>
              </a:spcBef>
              <a:buClr>
                <a:schemeClr val="hlink"/>
              </a:buClr>
              <a:buFont typeface="Wingdings" pitchFamily="2" charset="2"/>
              <a:buChar char="v"/>
              <a:defRPr sz="24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buChar char="§"/>
              <a:defRPr sz="22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buChar char="•"/>
              <a:defRPr sz="2000">
                <a:solidFill>
                  <a:schemeClr val="tx1"/>
                </a:solidFill>
                <a:latin typeface="Verdana" pitchFamily="34" charset="0"/>
                <a:ea typeface="华文新魏" pitchFamily="2" charset="-122"/>
              </a:defRPr>
            </a:lvl3pPr>
            <a:lvl4pPr marL="1600200" indent="-228600" eaLnBrk="0" hangingPunct="0">
              <a:lnSpc>
                <a:spcPct val="120000"/>
              </a:lnSpc>
              <a:spcBef>
                <a:spcPct val="20000"/>
              </a:spcBef>
              <a:buChar char="–"/>
              <a:defRPr sz="2000">
                <a:solidFill>
                  <a:schemeClr val="tx1"/>
                </a:solidFill>
                <a:latin typeface="Verdana" pitchFamily="34" charset="0"/>
                <a:ea typeface="华文新魏" pitchFamily="2" charset="-122"/>
              </a:defRPr>
            </a:lvl4pPr>
            <a:lvl5pPr marL="2057400" indent="-228600" eaLnBrk="0" hangingPunct="0">
              <a:lnSpc>
                <a:spcPct val="120000"/>
              </a:lnSpc>
              <a:spcBef>
                <a:spcPct val="20000"/>
              </a:spcBef>
              <a:buChar char="»"/>
              <a:defRPr sz="2000">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buChar char="»"/>
              <a:defRPr sz="2000">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buChar char="»"/>
              <a:defRPr sz="2000">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buChar char="»"/>
              <a:defRPr sz="2000">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buChar char="»"/>
              <a:defRPr sz="2000">
                <a:solidFill>
                  <a:schemeClr val="tx1"/>
                </a:solidFill>
                <a:latin typeface="Verdana" pitchFamily="34" charset="0"/>
                <a:ea typeface="华文新魏" pitchFamily="2" charset="-122"/>
              </a:defRPr>
            </a:lvl9pPr>
          </a:lstStyle>
          <a:p>
            <a:r>
              <a:rPr lang="zh-CN" altLang="en-US">
                <a:latin typeface="Times New Roman" pitchFamily="18" charset="0"/>
              </a:rPr>
              <a:t>例</a:t>
            </a: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自底向上规约中的问题（</a:t>
            </a:r>
            <a:r>
              <a:rPr lang="en-US" altLang="zh-CN" dirty="0" smtClean="0"/>
              <a:t>CONT</a:t>
            </a:r>
            <a:r>
              <a:rPr lang="zh-CN" altLang="en-US" dirty="0" smtClean="0"/>
              <a:t>）</a:t>
            </a:r>
            <a:endParaRPr lang="zh-CN" altLang="en-US" dirty="0"/>
          </a:p>
        </p:txBody>
      </p:sp>
      <p:sp>
        <p:nvSpPr>
          <p:cNvPr id="4" name="灯片编号占位符 3"/>
          <p:cNvSpPr>
            <a:spLocks noGrp="1"/>
          </p:cNvSpPr>
          <p:nvPr>
            <p:ph type="sldNum" sz="quarter" idx="10"/>
          </p:nvPr>
        </p:nvSpPr>
        <p:spPr/>
        <p:txBody>
          <a:bodyPr/>
          <a:lstStyle/>
          <a:p>
            <a:pPr>
              <a:defRPr/>
            </a:pPr>
            <a:fld id="{C1FA3E29-D973-489B-A7B3-0263A88B31E8}" type="slidenum">
              <a:rPr lang="zh-CN" altLang="en-US" smtClean="0"/>
              <a:pPr>
                <a:defRPr/>
              </a:pPr>
              <a:t>6</a:t>
            </a:fld>
            <a:endParaRPr lang="en-US" altLang="zh-CN"/>
          </a:p>
        </p:txBody>
      </p:sp>
      <p:pic>
        <p:nvPicPr>
          <p:cNvPr id="839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1371600"/>
            <a:ext cx="8879822" cy="49979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61807855"/>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标题 1"/>
          <p:cNvSpPr>
            <a:spLocks noGrp="1"/>
          </p:cNvSpPr>
          <p:nvPr>
            <p:ph type="title"/>
          </p:nvPr>
        </p:nvSpPr>
        <p:spPr/>
        <p:txBody>
          <a:bodyPr/>
          <a:lstStyle/>
          <a:p>
            <a:r>
              <a:rPr lang="zh-CN" altLang="en-US" smtClean="0"/>
              <a:t>构造</a:t>
            </a:r>
            <a:r>
              <a:rPr lang="en-US" altLang="zh-CN" smtClean="0"/>
              <a:t>LR(1)</a:t>
            </a:r>
            <a:r>
              <a:rPr lang="zh-CN" altLang="en-US" smtClean="0"/>
              <a:t>项集</a:t>
            </a:r>
          </a:p>
        </p:txBody>
      </p:sp>
      <p:sp>
        <p:nvSpPr>
          <p:cNvPr id="68611" name="内容占位符 2"/>
          <p:cNvSpPr>
            <a:spLocks noGrp="1"/>
          </p:cNvSpPr>
          <p:nvPr>
            <p:ph idx="1"/>
          </p:nvPr>
        </p:nvSpPr>
        <p:spPr>
          <a:xfrm>
            <a:off x="457200" y="1371600"/>
            <a:ext cx="8229600" cy="762000"/>
          </a:xfrm>
        </p:spPr>
        <p:txBody>
          <a:bodyPr/>
          <a:lstStyle/>
          <a:p>
            <a:pPr>
              <a:defRPr/>
            </a:pPr>
            <a:r>
              <a:rPr lang="zh-CN" altLang="en-US" smtClean="0"/>
              <a:t>修改的</a:t>
            </a:r>
            <a:r>
              <a:rPr lang="en-US" altLang="zh-CN" i="1" smtClean="0"/>
              <a:t>CLOSURE</a:t>
            </a:r>
            <a:r>
              <a:rPr lang="zh-CN" altLang="en-US" smtClean="0"/>
              <a:t>函数和</a:t>
            </a:r>
            <a:r>
              <a:rPr lang="en-US" altLang="zh-CN" i="1" smtClean="0"/>
              <a:t>GOTO</a:t>
            </a:r>
            <a:r>
              <a:rPr lang="zh-CN" altLang="en-US" smtClean="0"/>
              <a:t>函数</a:t>
            </a:r>
            <a:endParaRPr lang="en-US" altLang="zh-CN" smtClean="0"/>
          </a:p>
          <a:p>
            <a:pPr>
              <a:defRPr/>
            </a:pPr>
            <a:endParaRPr lang="en-US" altLang="zh-CN" smtClean="0"/>
          </a:p>
        </p:txBody>
      </p:sp>
      <p:sp>
        <p:nvSpPr>
          <p:cNvPr id="4" name="灯片编号占位符 3"/>
          <p:cNvSpPr>
            <a:spLocks noGrp="1"/>
          </p:cNvSpPr>
          <p:nvPr>
            <p:ph type="sldNum" sz="quarter" idx="10"/>
          </p:nvPr>
        </p:nvSpPr>
        <p:spPr/>
        <p:txBody>
          <a:bodyPr/>
          <a:lstStyle/>
          <a:p>
            <a:pPr>
              <a:defRPr/>
            </a:pPr>
            <a:fld id="{11C32E93-249C-492B-8FFD-C3328B417BCB}" type="slidenum">
              <a:rPr lang="zh-CN" altLang="en-US" smtClean="0"/>
              <a:pPr>
                <a:defRPr/>
              </a:pPr>
              <a:t>60</a:t>
            </a:fld>
            <a:endParaRPr lang="en-US" altLang="zh-CN"/>
          </a:p>
        </p:txBody>
      </p:sp>
      <p:pic>
        <p:nvPicPr>
          <p:cNvPr id="6758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928813"/>
            <a:ext cx="6934200" cy="4805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标题 1"/>
          <p:cNvSpPr>
            <a:spLocks noGrp="1"/>
          </p:cNvSpPr>
          <p:nvPr>
            <p:ph type="title"/>
          </p:nvPr>
        </p:nvSpPr>
        <p:spPr/>
        <p:txBody>
          <a:bodyPr/>
          <a:lstStyle/>
          <a:p>
            <a:r>
              <a:rPr lang="zh-CN" altLang="en-US" smtClean="0"/>
              <a:t>构造</a:t>
            </a:r>
            <a:r>
              <a:rPr lang="en-US" altLang="zh-CN" smtClean="0"/>
              <a:t>LR(1)</a:t>
            </a:r>
            <a:r>
              <a:rPr lang="zh-CN" altLang="en-US" smtClean="0"/>
              <a:t>项集</a:t>
            </a:r>
          </a:p>
        </p:txBody>
      </p:sp>
      <p:sp>
        <p:nvSpPr>
          <p:cNvPr id="4" name="灯片编号占位符 3"/>
          <p:cNvSpPr>
            <a:spLocks noGrp="1"/>
          </p:cNvSpPr>
          <p:nvPr>
            <p:ph type="sldNum" sz="quarter" idx="10"/>
          </p:nvPr>
        </p:nvSpPr>
        <p:spPr/>
        <p:txBody>
          <a:bodyPr/>
          <a:lstStyle/>
          <a:p>
            <a:pPr>
              <a:defRPr/>
            </a:pPr>
            <a:fld id="{F1E6E07D-2FF1-41F9-8806-1CF2A885F172}" type="slidenum">
              <a:rPr lang="zh-CN" altLang="en-US" smtClean="0"/>
              <a:pPr>
                <a:defRPr/>
              </a:pPr>
              <a:t>61</a:t>
            </a:fld>
            <a:endParaRPr lang="en-US" altLang="zh-CN"/>
          </a:p>
        </p:txBody>
      </p:sp>
      <p:pic>
        <p:nvPicPr>
          <p:cNvPr id="68612" name="Picture 3"/>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71463" y="1524000"/>
            <a:ext cx="8486775" cy="4724400"/>
          </a:xfrm>
        </p:spPr>
      </p:pic>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标题 1"/>
          <p:cNvSpPr>
            <a:spLocks noGrp="1"/>
          </p:cNvSpPr>
          <p:nvPr>
            <p:ph type="title"/>
          </p:nvPr>
        </p:nvSpPr>
        <p:spPr/>
        <p:txBody>
          <a:bodyPr/>
          <a:lstStyle/>
          <a:p>
            <a:r>
              <a:rPr lang="en-US" altLang="zh-CN" smtClean="0"/>
              <a:t>LR(1)</a:t>
            </a:r>
            <a:r>
              <a:rPr lang="zh-CN" altLang="en-US" smtClean="0"/>
              <a:t>项集族的构造算法</a:t>
            </a:r>
          </a:p>
        </p:txBody>
      </p:sp>
      <p:sp>
        <p:nvSpPr>
          <p:cNvPr id="4" name="灯片编号占位符 3"/>
          <p:cNvSpPr>
            <a:spLocks noGrp="1"/>
          </p:cNvSpPr>
          <p:nvPr>
            <p:ph type="sldNum" sz="quarter" idx="10"/>
          </p:nvPr>
        </p:nvSpPr>
        <p:spPr/>
        <p:txBody>
          <a:bodyPr/>
          <a:lstStyle/>
          <a:p>
            <a:pPr>
              <a:defRPr/>
            </a:pPr>
            <a:fld id="{4E3386E4-7C5E-4A96-9BB7-24D9769C3216}" type="slidenum">
              <a:rPr lang="zh-CN" altLang="en-US" smtClean="0"/>
              <a:pPr>
                <a:defRPr/>
              </a:pPr>
              <a:t>62</a:t>
            </a:fld>
            <a:endParaRPr lang="en-US" altLang="zh-CN"/>
          </a:p>
        </p:txBody>
      </p:sp>
      <p:pic>
        <p:nvPicPr>
          <p:cNvPr id="69636"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2971800"/>
            <a:ext cx="7978775" cy="289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637"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447800"/>
            <a:ext cx="8439150"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标题 4"/>
          <p:cNvSpPr>
            <a:spLocks noGrp="1"/>
          </p:cNvSpPr>
          <p:nvPr>
            <p:ph type="title"/>
          </p:nvPr>
        </p:nvSpPr>
        <p:spPr/>
        <p:txBody>
          <a:bodyPr/>
          <a:lstStyle/>
          <a:p>
            <a:r>
              <a:rPr lang="zh-CN" altLang="en-US" smtClean="0"/>
              <a:t>例</a:t>
            </a:r>
            <a:r>
              <a:rPr lang="en-US" altLang="zh-CN" smtClean="0"/>
              <a:t>……LR(1)</a:t>
            </a:r>
            <a:r>
              <a:rPr lang="zh-CN" altLang="en-US" smtClean="0"/>
              <a:t>项集族的构造</a:t>
            </a:r>
          </a:p>
        </p:txBody>
      </p:sp>
      <p:sp>
        <p:nvSpPr>
          <p:cNvPr id="4" name="灯片编号占位符 3"/>
          <p:cNvSpPr>
            <a:spLocks noGrp="1"/>
          </p:cNvSpPr>
          <p:nvPr>
            <p:ph type="sldNum" sz="quarter" idx="4294967295"/>
          </p:nvPr>
        </p:nvSpPr>
        <p:spPr>
          <a:xfrm>
            <a:off x="7010400" y="6553200"/>
            <a:ext cx="2133600" cy="254000"/>
          </a:xfrm>
        </p:spPr>
        <p:txBody>
          <a:bodyPr/>
          <a:lstStyle/>
          <a:p>
            <a:pPr>
              <a:defRPr/>
            </a:pPr>
            <a:fld id="{895FB860-E225-4FAB-AE1F-9F3CF72C54D5}" type="slidenum">
              <a:rPr lang="zh-CN" altLang="en-US" smtClean="0"/>
              <a:pPr>
                <a:defRPr/>
              </a:pPr>
              <a:t>63</a:t>
            </a:fld>
            <a:endParaRPr lang="en-US" altLang="zh-CN"/>
          </a:p>
        </p:txBody>
      </p:sp>
      <p:pic>
        <p:nvPicPr>
          <p:cNvPr id="185347" name="Picture 3"/>
          <p:cNvPicPr>
            <a:picLocks noChangeAspect="1" noChangeArrowheads="1"/>
          </p:cNvPicPr>
          <p:nvPr/>
        </p:nvPicPr>
        <p:blipFill>
          <a:blip r:embed="rId2"/>
          <a:srcRect/>
          <a:stretch>
            <a:fillRect/>
          </a:stretch>
        </p:blipFill>
        <p:spPr bwMode="auto">
          <a:xfrm>
            <a:off x="381000" y="1219200"/>
            <a:ext cx="2209800" cy="998538"/>
          </a:xfrm>
          <a:prstGeom prst="rect">
            <a:avLst/>
          </a:prstGeom>
          <a:noFill/>
          <a:ln w="9525">
            <a:solidFill>
              <a:schemeClr val="accent5">
                <a:lumMod val="40000"/>
                <a:lumOff val="60000"/>
              </a:schemeClr>
            </a:solidFill>
            <a:miter lim="800000"/>
            <a:headEnd/>
            <a:tailEnd/>
          </a:ln>
          <a:effectLst/>
        </p:spPr>
      </p:pic>
      <p:pic>
        <p:nvPicPr>
          <p:cNvPr id="185350"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4200" y="1524000"/>
            <a:ext cx="2293938"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5351"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819400"/>
            <a:ext cx="2598738" cy="1458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5352" name="Picture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24200" y="2286000"/>
            <a:ext cx="2362200" cy="1154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5353" name="Picture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48000" y="3581400"/>
            <a:ext cx="2738438" cy="1181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5354" name="Picture 1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48000" y="5181600"/>
            <a:ext cx="2473325"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5355" name="Picture 1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96000" y="1452563"/>
            <a:ext cx="2446338" cy="47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5356" name="Picture 1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172200" y="2138363"/>
            <a:ext cx="2405063" cy="116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5357" name="Picture 1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172200" y="3516313"/>
            <a:ext cx="2209800"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5358" name="Picture 14"/>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172200" y="4291013"/>
            <a:ext cx="2640013"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5359" name="Picture 15"/>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172200" y="5262563"/>
            <a:ext cx="2376488" cy="528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afterEffect">
                                  <p:stCondLst>
                                    <p:cond delay="0"/>
                                  </p:stCondLst>
                                  <p:childTnLst>
                                    <p:set>
                                      <p:cBhvr>
                                        <p:cTn id="6" dur="1" fill="hold">
                                          <p:stCondLst>
                                            <p:cond delay="0"/>
                                          </p:stCondLst>
                                        </p:cTn>
                                        <p:tgtEl>
                                          <p:spTgt spid="185347"/>
                                        </p:tgtEl>
                                        <p:attrNameLst>
                                          <p:attrName>style.visibility</p:attrName>
                                        </p:attrNameLst>
                                      </p:cBhvr>
                                      <p:to>
                                        <p:strVal val="visible"/>
                                      </p:to>
                                    </p:set>
                                    <p:animEffect transition="in" filter="wipe(left)">
                                      <p:cBhvr>
                                        <p:cTn id="7" dur="500"/>
                                        <p:tgtEl>
                                          <p:spTgt spid="18534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185351"/>
                                        </p:tgtEl>
                                        <p:attrNameLst>
                                          <p:attrName>style.visibility</p:attrName>
                                        </p:attrNameLst>
                                      </p:cBhvr>
                                      <p:to>
                                        <p:strVal val="visible"/>
                                      </p:to>
                                    </p:set>
                                    <p:animEffect transition="in" filter="wipe(left)">
                                      <p:cBhvr>
                                        <p:cTn id="12" dur="500"/>
                                        <p:tgtEl>
                                          <p:spTgt spid="18535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185350"/>
                                        </p:tgtEl>
                                        <p:attrNameLst>
                                          <p:attrName>style.visibility</p:attrName>
                                        </p:attrNameLst>
                                      </p:cBhvr>
                                      <p:to>
                                        <p:strVal val="visible"/>
                                      </p:to>
                                    </p:set>
                                    <p:animEffect transition="in" filter="wipe(left)">
                                      <p:cBhvr>
                                        <p:cTn id="17" dur="500"/>
                                        <p:tgtEl>
                                          <p:spTgt spid="185350"/>
                                        </p:tgtEl>
                                      </p:cBhvr>
                                    </p:animEffect>
                                  </p:childTnLst>
                                </p:cTn>
                              </p:par>
                              <p:par>
                                <p:cTn id="18" presetID="7" presetClass="emph" presetSubtype="2" fill="hold" nodeType="withEffect">
                                  <p:stCondLst>
                                    <p:cond delay="0"/>
                                  </p:stCondLst>
                                  <p:childTnLst>
                                    <p:animClr clrSpc="rgb" dir="cw">
                                      <p:cBhvr>
                                        <p:cTn id="19" dur="2000" fill="hold"/>
                                        <p:tgtEl>
                                          <p:spTgt spid="185351"/>
                                        </p:tgtEl>
                                        <p:attrNameLst>
                                          <p:attrName>stroke.color</p:attrName>
                                        </p:attrNameLst>
                                      </p:cBhvr>
                                      <p:to>
                                        <a:srgbClr val="FF3300"/>
                                      </p:to>
                                    </p:animClr>
                                    <p:set>
                                      <p:cBhvr>
                                        <p:cTn id="20" dur="2000" fill="hold"/>
                                        <p:tgtEl>
                                          <p:spTgt spid="185351"/>
                                        </p:tgtEl>
                                        <p:attrNameLst>
                                          <p:attrName>stroke.on</p:attrName>
                                        </p:attrNameLst>
                                      </p:cBhvr>
                                      <p:to>
                                        <p:strVal val="tru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22" presetClass="entr" presetSubtype="8" fill="hold" nodeType="clickEffect">
                                  <p:stCondLst>
                                    <p:cond delay="0"/>
                                  </p:stCondLst>
                                  <p:childTnLst>
                                    <p:set>
                                      <p:cBhvr>
                                        <p:cTn id="24" dur="1" fill="hold">
                                          <p:stCondLst>
                                            <p:cond delay="0"/>
                                          </p:stCondLst>
                                        </p:cTn>
                                        <p:tgtEl>
                                          <p:spTgt spid="185352"/>
                                        </p:tgtEl>
                                        <p:attrNameLst>
                                          <p:attrName>style.visibility</p:attrName>
                                        </p:attrNameLst>
                                      </p:cBhvr>
                                      <p:to>
                                        <p:strVal val="visible"/>
                                      </p:to>
                                    </p:set>
                                    <p:animEffect transition="in" filter="wipe(left)">
                                      <p:cBhvr>
                                        <p:cTn id="25" dur="500"/>
                                        <p:tgtEl>
                                          <p:spTgt spid="185352"/>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22" presetClass="entr" presetSubtype="8" fill="hold" nodeType="clickEffect">
                                  <p:stCondLst>
                                    <p:cond delay="0"/>
                                  </p:stCondLst>
                                  <p:childTnLst>
                                    <p:set>
                                      <p:cBhvr>
                                        <p:cTn id="29" dur="1" fill="hold">
                                          <p:stCondLst>
                                            <p:cond delay="0"/>
                                          </p:stCondLst>
                                        </p:cTn>
                                        <p:tgtEl>
                                          <p:spTgt spid="185353"/>
                                        </p:tgtEl>
                                        <p:attrNameLst>
                                          <p:attrName>style.visibility</p:attrName>
                                        </p:attrNameLst>
                                      </p:cBhvr>
                                      <p:to>
                                        <p:strVal val="visible"/>
                                      </p:to>
                                    </p:set>
                                    <p:animEffect transition="in" filter="wipe(left)">
                                      <p:cBhvr>
                                        <p:cTn id="30" dur="500"/>
                                        <p:tgtEl>
                                          <p:spTgt spid="185353"/>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22" presetClass="entr" presetSubtype="8" fill="hold" nodeType="clickEffect">
                                  <p:stCondLst>
                                    <p:cond delay="0"/>
                                  </p:stCondLst>
                                  <p:childTnLst>
                                    <p:set>
                                      <p:cBhvr>
                                        <p:cTn id="34" dur="1" fill="hold">
                                          <p:stCondLst>
                                            <p:cond delay="0"/>
                                          </p:stCondLst>
                                        </p:cTn>
                                        <p:tgtEl>
                                          <p:spTgt spid="185354"/>
                                        </p:tgtEl>
                                        <p:attrNameLst>
                                          <p:attrName>style.visibility</p:attrName>
                                        </p:attrNameLst>
                                      </p:cBhvr>
                                      <p:to>
                                        <p:strVal val="visible"/>
                                      </p:to>
                                    </p:set>
                                    <p:animEffect transition="in" filter="wipe(left)">
                                      <p:cBhvr>
                                        <p:cTn id="35" dur="500"/>
                                        <p:tgtEl>
                                          <p:spTgt spid="185354"/>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22" presetClass="entr" presetSubtype="8" fill="hold" nodeType="clickEffect">
                                  <p:stCondLst>
                                    <p:cond delay="0"/>
                                  </p:stCondLst>
                                  <p:childTnLst>
                                    <p:set>
                                      <p:cBhvr>
                                        <p:cTn id="39" dur="1" fill="hold">
                                          <p:stCondLst>
                                            <p:cond delay="0"/>
                                          </p:stCondLst>
                                        </p:cTn>
                                        <p:tgtEl>
                                          <p:spTgt spid="185355"/>
                                        </p:tgtEl>
                                        <p:attrNameLst>
                                          <p:attrName>style.visibility</p:attrName>
                                        </p:attrNameLst>
                                      </p:cBhvr>
                                      <p:to>
                                        <p:strVal val="visible"/>
                                      </p:to>
                                    </p:set>
                                    <p:animEffect transition="in" filter="wipe(left)">
                                      <p:cBhvr>
                                        <p:cTn id="40" dur="500"/>
                                        <p:tgtEl>
                                          <p:spTgt spid="185355"/>
                                        </p:tgtEl>
                                      </p:cBhvr>
                                    </p:animEffect>
                                  </p:childTnLst>
                                </p:cTn>
                              </p:par>
                              <p:par>
                                <p:cTn id="41" presetID="7" presetClass="emph" presetSubtype="2" fill="hold" nodeType="withEffect">
                                  <p:stCondLst>
                                    <p:cond delay="0"/>
                                  </p:stCondLst>
                                  <p:childTnLst>
                                    <p:animClr clrSpc="rgb" dir="cw">
                                      <p:cBhvr>
                                        <p:cTn id="42" dur="2000" fill="hold"/>
                                        <p:tgtEl>
                                          <p:spTgt spid="185352"/>
                                        </p:tgtEl>
                                        <p:attrNameLst>
                                          <p:attrName>stroke.color</p:attrName>
                                        </p:attrNameLst>
                                      </p:cBhvr>
                                      <p:to>
                                        <a:srgbClr val="FF3300"/>
                                      </p:to>
                                    </p:animClr>
                                    <p:set>
                                      <p:cBhvr>
                                        <p:cTn id="43" dur="2000" fill="hold"/>
                                        <p:tgtEl>
                                          <p:spTgt spid="185352"/>
                                        </p:tgtEl>
                                        <p:attrNameLst>
                                          <p:attrName>stroke.on</p:attrName>
                                        </p:attrNameLst>
                                      </p:cBhvr>
                                      <p:to>
                                        <p:strVal val="true"/>
                                      </p:to>
                                    </p:set>
                                  </p:childTnLst>
                                </p:cTn>
                              </p:par>
                            </p:childTnLst>
                          </p:cTn>
                        </p:par>
                      </p:childTnLst>
                    </p:cTn>
                  </p:par>
                  <p:par>
                    <p:cTn id="44" fill="hold" nodeType="clickPar">
                      <p:stCondLst>
                        <p:cond delay="indefinite"/>
                      </p:stCondLst>
                      <p:childTnLst>
                        <p:par>
                          <p:cTn id="45" fill="hold" nodeType="withGroup">
                            <p:stCondLst>
                              <p:cond delay="0"/>
                            </p:stCondLst>
                            <p:childTnLst>
                              <p:par>
                                <p:cTn id="46" presetID="22" presetClass="entr" presetSubtype="8" fill="hold" nodeType="clickEffect">
                                  <p:stCondLst>
                                    <p:cond delay="0"/>
                                  </p:stCondLst>
                                  <p:childTnLst>
                                    <p:set>
                                      <p:cBhvr>
                                        <p:cTn id="47" dur="1" fill="hold">
                                          <p:stCondLst>
                                            <p:cond delay="0"/>
                                          </p:stCondLst>
                                        </p:cTn>
                                        <p:tgtEl>
                                          <p:spTgt spid="185356"/>
                                        </p:tgtEl>
                                        <p:attrNameLst>
                                          <p:attrName>style.visibility</p:attrName>
                                        </p:attrNameLst>
                                      </p:cBhvr>
                                      <p:to>
                                        <p:strVal val="visible"/>
                                      </p:to>
                                    </p:set>
                                    <p:animEffect transition="in" filter="wipe(left)">
                                      <p:cBhvr>
                                        <p:cTn id="48" dur="500"/>
                                        <p:tgtEl>
                                          <p:spTgt spid="185356"/>
                                        </p:tgtEl>
                                      </p:cBhvr>
                                    </p:animEffect>
                                  </p:childTnLst>
                                </p:cTn>
                              </p:par>
                            </p:childTnLst>
                          </p:cTn>
                        </p:par>
                      </p:childTnLst>
                    </p:cTn>
                  </p:par>
                  <p:par>
                    <p:cTn id="49" fill="hold" nodeType="clickPar">
                      <p:stCondLst>
                        <p:cond delay="indefinite"/>
                      </p:stCondLst>
                      <p:childTnLst>
                        <p:par>
                          <p:cTn id="50" fill="hold" nodeType="withGroup">
                            <p:stCondLst>
                              <p:cond delay="0"/>
                            </p:stCondLst>
                            <p:childTnLst>
                              <p:par>
                                <p:cTn id="51" presetID="22" presetClass="entr" presetSubtype="8" fill="hold" nodeType="clickEffect">
                                  <p:stCondLst>
                                    <p:cond delay="0"/>
                                  </p:stCondLst>
                                  <p:childTnLst>
                                    <p:set>
                                      <p:cBhvr>
                                        <p:cTn id="52" dur="1" fill="hold">
                                          <p:stCondLst>
                                            <p:cond delay="0"/>
                                          </p:stCondLst>
                                        </p:cTn>
                                        <p:tgtEl>
                                          <p:spTgt spid="185357"/>
                                        </p:tgtEl>
                                        <p:attrNameLst>
                                          <p:attrName>style.visibility</p:attrName>
                                        </p:attrNameLst>
                                      </p:cBhvr>
                                      <p:to>
                                        <p:strVal val="visible"/>
                                      </p:to>
                                    </p:set>
                                    <p:animEffect transition="in" filter="wipe(left)">
                                      <p:cBhvr>
                                        <p:cTn id="53" dur="500"/>
                                        <p:tgtEl>
                                          <p:spTgt spid="185357"/>
                                        </p:tgtEl>
                                      </p:cBhvr>
                                    </p:animEffect>
                                  </p:childTnLst>
                                </p:cTn>
                              </p:par>
                            </p:childTnLst>
                          </p:cTn>
                        </p:par>
                      </p:childTnLst>
                    </p:cTn>
                  </p:par>
                  <p:par>
                    <p:cTn id="54" fill="hold" nodeType="clickPar">
                      <p:stCondLst>
                        <p:cond delay="indefinite"/>
                      </p:stCondLst>
                      <p:childTnLst>
                        <p:par>
                          <p:cTn id="55" fill="hold" nodeType="withGroup">
                            <p:stCondLst>
                              <p:cond delay="0"/>
                            </p:stCondLst>
                            <p:childTnLst>
                              <p:par>
                                <p:cTn id="56" presetID="22" presetClass="entr" presetSubtype="8" fill="hold" nodeType="clickEffect">
                                  <p:stCondLst>
                                    <p:cond delay="0"/>
                                  </p:stCondLst>
                                  <p:childTnLst>
                                    <p:set>
                                      <p:cBhvr>
                                        <p:cTn id="57" dur="1" fill="hold">
                                          <p:stCondLst>
                                            <p:cond delay="0"/>
                                          </p:stCondLst>
                                        </p:cTn>
                                        <p:tgtEl>
                                          <p:spTgt spid="185358"/>
                                        </p:tgtEl>
                                        <p:attrNameLst>
                                          <p:attrName>style.visibility</p:attrName>
                                        </p:attrNameLst>
                                      </p:cBhvr>
                                      <p:to>
                                        <p:strVal val="visible"/>
                                      </p:to>
                                    </p:set>
                                    <p:animEffect transition="in" filter="wipe(left)">
                                      <p:cBhvr>
                                        <p:cTn id="58" dur="500"/>
                                        <p:tgtEl>
                                          <p:spTgt spid="185358"/>
                                        </p:tgtEl>
                                      </p:cBhvr>
                                    </p:animEffect>
                                  </p:childTnLst>
                                </p:cTn>
                              </p:par>
                              <p:par>
                                <p:cTn id="59" presetID="7" presetClass="emph" presetSubtype="2" fill="hold" nodeType="withEffect">
                                  <p:stCondLst>
                                    <p:cond delay="0"/>
                                  </p:stCondLst>
                                  <p:childTnLst>
                                    <p:animClr clrSpc="rgb" dir="cw">
                                      <p:cBhvr>
                                        <p:cTn id="60" dur="2000" fill="hold"/>
                                        <p:tgtEl>
                                          <p:spTgt spid="185353"/>
                                        </p:tgtEl>
                                        <p:attrNameLst>
                                          <p:attrName>stroke.color</p:attrName>
                                        </p:attrNameLst>
                                      </p:cBhvr>
                                      <p:to>
                                        <a:srgbClr val="FF3300"/>
                                      </p:to>
                                    </p:animClr>
                                    <p:set>
                                      <p:cBhvr>
                                        <p:cTn id="61" dur="2000" fill="hold"/>
                                        <p:tgtEl>
                                          <p:spTgt spid="185353"/>
                                        </p:tgtEl>
                                        <p:attrNameLst>
                                          <p:attrName>stroke.on</p:attrName>
                                        </p:attrNameLst>
                                      </p:cBhvr>
                                      <p:to>
                                        <p:strVal val="true"/>
                                      </p:to>
                                    </p:set>
                                  </p:childTnLst>
                                </p:cTn>
                              </p:par>
                            </p:childTnLst>
                          </p:cTn>
                        </p:par>
                      </p:childTnLst>
                    </p:cTn>
                  </p:par>
                  <p:par>
                    <p:cTn id="62" fill="hold" nodeType="clickPar">
                      <p:stCondLst>
                        <p:cond delay="indefinite"/>
                      </p:stCondLst>
                      <p:childTnLst>
                        <p:par>
                          <p:cTn id="63" fill="hold" nodeType="withGroup">
                            <p:stCondLst>
                              <p:cond delay="0"/>
                            </p:stCondLst>
                            <p:childTnLst>
                              <p:par>
                                <p:cTn id="64" presetID="22" presetClass="entr" presetSubtype="8" fill="hold" nodeType="clickEffect">
                                  <p:stCondLst>
                                    <p:cond delay="0"/>
                                  </p:stCondLst>
                                  <p:childTnLst>
                                    <p:set>
                                      <p:cBhvr>
                                        <p:cTn id="65" dur="1" fill="hold">
                                          <p:stCondLst>
                                            <p:cond delay="0"/>
                                          </p:stCondLst>
                                        </p:cTn>
                                        <p:tgtEl>
                                          <p:spTgt spid="185359"/>
                                        </p:tgtEl>
                                        <p:attrNameLst>
                                          <p:attrName>style.visibility</p:attrName>
                                        </p:attrNameLst>
                                      </p:cBhvr>
                                      <p:to>
                                        <p:strVal val="visible"/>
                                      </p:to>
                                    </p:set>
                                    <p:animEffect transition="in" filter="wipe(left)">
                                      <p:cBhvr>
                                        <p:cTn id="66" dur="500"/>
                                        <p:tgtEl>
                                          <p:spTgt spid="185359"/>
                                        </p:tgtEl>
                                      </p:cBhvr>
                                    </p:animEffect>
                                  </p:childTnLst>
                                </p:cTn>
                              </p:par>
                              <p:par>
                                <p:cTn id="67" presetID="7" presetClass="emph" presetSubtype="2" fill="hold" nodeType="withEffect">
                                  <p:stCondLst>
                                    <p:cond delay="0"/>
                                  </p:stCondLst>
                                  <p:childTnLst>
                                    <p:animClr clrSpc="rgb" dir="cw">
                                      <p:cBhvr>
                                        <p:cTn id="68" dur="2000" fill="hold"/>
                                        <p:tgtEl>
                                          <p:spTgt spid="185356"/>
                                        </p:tgtEl>
                                        <p:attrNameLst>
                                          <p:attrName>stroke.color</p:attrName>
                                        </p:attrNameLst>
                                      </p:cBhvr>
                                      <p:to>
                                        <a:srgbClr val="FF3300"/>
                                      </p:to>
                                    </p:animClr>
                                    <p:set>
                                      <p:cBhvr>
                                        <p:cTn id="69" dur="2000" fill="hold"/>
                                        <p:tgtEl>
                                          <p:spTgt spid="185356"/>
                                        </p:tgtEl>
                                        <p:attrNameLst>
                                          <p:attrName>stroke.on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标题 4"/>
          <p:cNvSpPr>
            <a:spLocks noGrp="1"/>
          </p:cNvSpPr>
          <p:nvPr>
            <p:ph type="title"/>
          </p:nvPr>
        </p:nvSpPr>
        <p:spPr/>
        <p:txBody>
          <a:bodyPr/>
          <a:lstStyle/>
          <a:p>
            <a:r>
              <a:rPr lang="zh-CN" altLang="en-US" smtClean="0"/>
              <a:t>例</a:t>
            </a:r>
            <a:r>
              <a:rPr lang="en-US" altLang="zh-CN" smtClean="0"/>
              <a:t>……LR(1)</a:t>
            </a:r>
            <a:r>
              <a:rPr lang="zh-CN" altLang="en-US" smtClean="0"/>
              <a:t>项集族的构造</a:t>
            </a:r>
          </a:p>
        </p:txBody>
      </p:sp>
      <p:sp>
        <p:nvSpPr>
          <p:cNvPr id="4" name="灯片编号占位符 3"/>
          <p:cNvSpPr>
            <a:spLocks noGrp="1"/>
          </p:cNvSpPr>
          <p:nvPr>
            <p:ph type="sldNum" sz="quarter" idx="4294967295"/>
          </p:nvPr>
        </p:nvSpPr>
        <p:spPr>
          <a:xfrm>
            <a:off x="7010400" y="6553200"/>
            <a:ext cx="2133600" cy="254000"/>
          </a:xfrm>
        </p:spPr>
        <p:txBody>
          <a:bodyPr/>
          <a:lstStyle/>
          <a:p>
            <a:pPr>
              <a:defRPr/>
            </a:pPr>
            <a:fld id="{2B9F1BB2-DBEA-4294-A467-694877D3CEDB}" type="slidenum">
              <a:rPr lang="zh-CN" altLang="en-US" smtClean="0"/>
              <a:pPr>
                <a:defRPr/>
              </a:pPr>
              <a:t>64</a:t>
            </a:fld>
            <a:endParaRPr lang="en-US" altLang="zh-CN"/>
          </a:p>
        </p:txBody>
      </p:sp>
      <p:pic>
        <p:nvPicPr>
          <p:cNvPr id="7168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685800" y="990600"/>
            <a:ext cx="6477000" cy="5435600"/>
          </a:xfrm>
        </p:spPr>
      </p:pic>
      <p:pic>
        <p:nvPicPr>
          <p:cNvPr id="185347" name="Picture 3"/>
          <p:cNvPicPr>
            <a:picLocks noChangeAspect="1" noChangeArrowheads="1"/>
          </p:cNvPicPr>
          <p:nvPr/>
        </p:nvPicPr>
        <p:blipFill>
          <a:blip r:embed="rId3"/>
          <a:srcRect/>
          <a:stretch>
            <a:fillRect/>
          </a:stretch>
        </p:blipFill>
        <p:spPr bwMode="auto">
          <a:xfrm>
            <a:off x="6080125" y="4191000"/>
            <a:ext cx="2360613" cy="1066800"/>
          </a:xfrm>
          <a:prstGeom prst="rect">
            <a:avLst/>
          </a:prstGeom>
          <a:noFill/>
          <a:ln w="9525">
            <a:solidFill>
              <a:schemeClr val="accent5">
                <a:lumMod val="40000"/>
                <a:lumOff val="60000"/>
              </a:schemeClr>
            </a:solidFill>
            <a:miter lim="800000"/>
            <a:headEnd/>
            <a:tailEnd/>
          </a:ln>
          <a:effectLst/>
        </p:spPr>
      </p:pic>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标题 1"/>
          <p:cNvSpPr>
            <a:spLocks noGrp="1"/>
          </p:cNvSpPr>
          <p:nvPr>
            <p:ph type="title"/>
          </p:nvPr>
        </p:nvSpPr>
        <p:spPr/>
        <p:txBody>
          <a:bodyPr/>
          <a:lstStyle/>
          <a:p>
            <a:r>
              <a:rPr lang="zh-CN" altLang="en-US" smtClean="0"/>
              <a:t>规范</a:t>
            </a:r>
            <a:r>
              <a:rPr lang="en-US" altLang="zh-CN" smtClean="0"/>
              <a:t>LR(1)</a:t>
            </a:r>
            <a:r>
              <a:rPr lang="zh-CN" altLang="en-US" smtClean="0"/>
              <a:t>语法分析表</a:t>
            </a:r>
          </a:p>
        </p:txBody>
      </p:sp>
      <p:sp>
        <p:nvSpPr>
          <p:cNvPr id="4" name="灯片编号占位符 3"/>
          <p:cNvSpPr>
            <a:spLocks noGrp="1"/>
          </p:cNvSpPr>
          <p:nvPr>
            <p:ph type="sldNum" sz="quarter" idx="10"/>
          </p:nvPr>
        </p:nvSpPr>
        <p:spPr/>
        <p:txBody>
          <a:bodyPr/>
          <a:lstStyle/>
          <a:p>
            <a:pPr>
              <a:defRPr/>
            </a:pPr>
            <a:fld id="{D9024D5B-7DFD-44AA-BB55-9C3E02BA52D4}" type="slidenum">
              <a:rPr lang="zh-CN" altLang="en-US" smtClean="0"/>
              <a:pPr>
                <a:defRPr/>
              </a:pPr>
              <a:t>65</a:t>
            </a:fld>
            <a:endParaRPr lang="en-US" altLang="zh-CN"/>
          </a:p>
        </p:txBody>
      </p:sp>
      <p:pic>
        <p:nvPicPr>
          <p:cNvPr id="72708" name="Picture 1"/>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609600" y="1312863"/>
            <a:ext cx="7924800" cy="5468937"/>
          </a:xfrm>
          <a:noFill/>
        </p:spPr>
      </p:pic>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标题 1"/>
          <p:cNvSpPr>
            <a:spLocks noGrp="1"/>
          </p:cNvSpPr>
          <p:nvPr>
            <p:ph type="title"/>
          </p:nvPr>
        </p:nvSpPr>
        <p:spPr/>
        <p:txBody>
          <a:bodyPr/>
          <a:lstStyle/>
          <a:p>
            <a:r>
              <a:rPr lang="zh-CN" altLang="en-US" smtClean="0"/>
              <a:t>例</a:t>
            </a:r>
            <a:r>
              <a:rPr lang="en-US" altLang="zh-CN" smtClean="0"/>
              <a:t>……</a:t>
            </a:r>
            <a:r>
              <a:rPr lang="zh-CN" altLang="en-US" smtClean="0"/>
              <a:t>规范</a:t>
            </a:r>
            <a:r>
              <a:rPr lang="en-US" altLang="zh-CN" smtClean="0"/>
              <a:t>LR(1)</a:t>
            </a:r>
            <a:r>
              <a:rPr lang="zh-CN" altLang="en-US" smtClean="0"/>
              <a:t>语法分析表</a:t>
            </a:r>
          </a:p>
        </p:txBody>
      </p:sp>
      <p:pic>
        <p:nvPicPr>
          <p:cNvPr id="73731"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0" y="1066800"/>
            <a:ext cx="3514725" cy="396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732"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23813" y="914400"/>
            <a:ext cx="5208587" cy="5638800"/>
          </a:xfrm>
          <a:noFill/>
        </p:spPr>
      </p:pic>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标题 1"/>
          <p:cNvSpPr>
            <a:spLocks noGrp="1"/>
          </p:cNvSpPr>
          <p:nvPr>
            <p:ph type="title"/>
          </p:nvPr>
        </p:nvSpPr>
        <p:spPr/>
        <p:txBody>
          <a:bodyPr/>
          <a:lstStyle/>
          <a:p>
            <a:r>
              <a:rPr lang="en-US" altLang="zh-CN" smtClean="0"/>
              <a:t>LR(1)</a:t>
            </a:r>
            <a:r>
              <a:rPr lang="zh-CN" altLang="en-US" smtClean="0"/>
              <a:t>文法</a:t>
            </a:r>
          </a:p>
        </p:txBody>
      </p:sp>
      <p:sp>
        <p:nvSpPr>
          <p:cNvPr id="75779" name="内容占位符 2"/>
          <p:cNvSpPr>
            <a:spLocks noGrp="1"/>
          </p:cNvSpPr>
          <p:nvPr>
            <p:ph idx="1"/>
          </p:nvPr>
        </p:nvSpPr>
        <p:spPr/>
        <p:txBody>
          <a:bodyPr/>
          <a:lstStyle/>
          <a:p>
            <a:pPr>
              <a:lnSpc>
                <a:spcPct val="140000"/>
              </a:lnSpc>
              <a:defRPr/>
            </a:pPr>
            <a:r>
              <a:rPr lang="zh-CN" altLang="en-US" dirty="0" smtClean="0"/>
              <a:t>规范</a:t>
            </a:r>
            <a:r>
              <a:rPr lang="en-US" altLang="zh-CN" dirty="0" err="1" smtClean="0"/>
              <a:t>LR</a:t>
            </a:r>
            <a:r>
              <a:rPr lang="en-US" altLang="zh-CN" dirty="0" smtClean="0"/>
              <a:t>(1)</a:t>
            </a:r>
            <a:r>
              <a:rPr lang="zh-CN" altLang="en-US" dirty="0" smtClean="0"/>
              <a:t>语法分析器</a:t>
            </a:r>
            <a:endParaRPr lang="en-US" altLang="zh-CN" dirty="0" smtClean="0"/>
          </a:p>
          <a:p>
            <a:pPr lvl="1">
              <a:lnSpc>
                <a:spcPct val="140000"/>
              </a:lnSpc>
              <a:defRPr/>
            </a:pPr>
            <a:r>
              <a:rPr lang="zh-CN" altLang="en-US" dirty="0" smtClean="0"/>
              <a:t>以上算法生成的分析表称为规范</a:t>
            </a:r>
            <a:r>
              <a:rPr lang="en-US" altLang="zh-CN" dirty="0" err="1" smtClean="0"/>
              <a:t>LR</a:t>
            </a:r>
            <a:r>
              <a:rPr lang="en-US" altLang="zh-CN" dirty="0" smtClean="0"/>
              <a:t>(1)</a:t>
            </a:r>
            <a:r>
              <a:rPr lang="zh-CN" altLang="en-US" dirty="0" smtClean="0"/>
              <a:t>语法分析表</a:t>
            </a:r>
            <a:endParaRPr lang="en-US" altLang="zh-CN" dirty="0" smtClean="0"/>
          </a:p>
          <a:p>
            <a:pPr lvl="1">
              <a:lnSpc>
                <a:spcPct val="140000"/>
              </a:lnSpc>
              <a:defRPr/>
            </a:pPr>
            <a:r>
              <a:rPr lang="zh-CN" altLang="en-US" dirty="0" smtClean="0"/>
              <a:t>使用规范</a:t>
            </a:r>
            <a:r>
              <a:rPr lang="en-US" altLang="zh-CN" dirty="0" err="1" smtClean="0"/>
              <a:t>LR</a:t>
            </a:r>
            <a:r>
              <a:rPr lang="en-US" altLang="zh-CN" dirty="0" smtClean="0"/>
              <a:t>(1)</a:t>
            </a:r>
            <a:r>
              <a:rPr lang="zh-CN" altLang="en-US" dirty="0" smtClean="0"/>
              <a:t>分析表的</a:t>
            </a:r>
            <a:r>
              <a:rPr lang="en-US" altLang="zh-CN" dirty="0" err="1" smtClean="0"/>
              <a:t>LR</a:t>
            </a:r>
            <a:r>
              <a:rPr lang="zh-CN" altLang="en-US" dirty="0" smtClean="0"/>
              <a:t>分析器称为规范</a:t>
            </a:r>
            <a:r>
              <a:rPr lang="en-US" altLang="zh-CN" dirty="0" err="1" smtClean="0"/>
              <a:t>LR</a:t>
            </a:r>
            <a:r>
              <a:rPr lang="en-US" altLang="zh-CN" dirty="0" smtClean="0"/>
              <a:t>(1)</a:t>
            </a:r>
            <a:r>
              <a:rPr lang="zh-CN" altLang="en-US" dirty="0" smtClean="0"/>
              <a:t>分析器</a:t>
            </a:r>
            <a:endParaRPr lang="en-US" altLang="zh-CN" dirty="0" smtClean="0"/>
          </a:p>
          <a:p>
            <a:pPr>
              <a:lnSpc>
                <a:spcPct val="140000"/>
              </a:lnSpc>
              <a:defRPr/>
            </a:pPr>
            <a:r>
              <a:rPr lang="en-US" altLang="zh-CN" dirty="0" err="1" smtClean="0"/>
              <a:t>LR</a:t>
            </a:r>
            <a:r>
              <a:rPr lang="en-US" altLang="zh-CN" dirty="0" smtClean="0"/>
              <a:t>(1)</a:t>
            </a:r>
            <a:r>
              <a:rPr lang="zh-CN" altLang="en-US" dirty="0" smtClean="0"/>
              <a:t>文法</a:t>
            </a:r>
            <a:endParaRPr lang="en-US" altLang="zh-CN" dirty="0" smtClean="0"/>
          </a:p>
          <a:p>
            <a:pPr lvl="1">
              <a:lnSpc>
                <a:spcPct val="140000"/>
              </a:lnSpc>
              <a:defRPr/>
            </a:pPr>
            <a:r>
              <a:rPr lang="zh-CN" altLang="en-US" dirty="0" smtClean="0"/>
              <a:t>如果为文法</a:t>
            </a:r>
            <a:r>
              <a:rPr lang="en-US" altLang="zh-CN" dirty="0" smtClean="0"/>
              <a:t>G</a:t>
            </a:r>
            <a:r>
              <a:rPr lang="zh-CN" altLang="en-US" dirty="0" smtClean="0"/>
              <a:t>构造的</a:t>
            </a:r>
            <a:r>
              <a:rPr lang="en-US" altLang="zh-CN" dirty="0" err="1" smtClean="0"/>
              <a:t>LR</a:t>
            </a:r>
            <a:r>
              <a:rPr lang="en-US" altLang="zh-CN" dirty="0" smtClean="0"/>
              <a:t>(1)</a:t>
            </a:r>
            <a:r>
              <a:rPr lang="zh-CN" altLang="en-US" dirty="0" smtClean="0"/>
              <a:t>分析表中不含多重定义的条目，即无动作冲突，则</a:t>
            </a:r>
            <a:r>
              <a:rPr lang="en-US" altLang="zh-CN" dirty="0" smtClean="0"/>
              <a:t>G</a:t>
            </a:r>
            <a:r>
              <a:rPr lang="zh-CN" altLang="en-US" dirty="0" smtClean="0"/>
              <a:t>是</a:t>
            </a:r>
            <a:r>
              <a:rPr lang="en-US" altLang="zh-CN" dirty="0" err="1" smtClean="0"/>
              <a:t>LR</a:t>
            </a:r>
            <a:r>
              <a:rPr lang="en-US" altLang="zh-CN" dirty="0" smtClean="0"/>
              <a:t>(1)</a:t>
            </a:r>
            <a:r>
              <a:rPr lang="zh-CN" altLang="en-US" dirty="0" smtClean="0"/>
              <a:t>文法</a:t>
            </a:r>
            <a:endParaRPr lang="en-US" altLang="zh-CN" dirty="0" smtClean="0"/>
          </a:p>
          <a:p>
            <a:pPr>
              <a:lnSpc>
                <a:spcPct val="140000"/>
              </a:lnSpc>
              <a:defRPr/>
            </a:pPr>
            <a:r>
              <a:rPr lang="zh-CN" altLang="en-US" dirty="0" smtClean="0"/>
              <a:t>每个</a:t>
            </a:r>
            <a:r>
              <a:rPr lang="en-US" altLang="zh-CN" dirty="0" err="1" smtClean="0"/>
              <a:t>SLR</a:t>
            </a:r>
            <a:r>
              <a:rPr lang="en-US" altLang="zh-CN" dirty="0" smtClean="0"/>
              <a:t>(1)</a:t>
            </a:r>
            <a:r>
              <a:rPr lang="zh-CN" altLang="en-US" dirty="0" smtClean="0"/>
              <a:t>文法都是</a:t>
            </a:r>
            <a:r>
              <a:rPr lang="en-US" altLang="zh-CN" dirty="0" err="1" smtClean="0"/>
              <a:t>LR</a:t>
            </a:r>
            <a:r>
              <a:rPr lang="en-US" altLang="zh-CN" dirty="0" smtClean="0"/>
              <a:t>(1)</a:t>
            </a:r>
            <a:r>
              <a:rPr lang="zh-CN" altLang="en-US" dirty="0" smtClean="0"/>
              <a:t>文法</a:t>
            </a:r>
            <a:endParaRPr lang="en-US" altLang="zh-CN" dirty="0" smtClean="0"/>
          </a:p>
          <a:p>
            <a:pPr lvl="1">
              <a:lnSpc>
                <a:spcPct val="140000"/>
              </a:lnSpc>
              <a:defRPr/>
            </a:pPr>
            <a:r>
              <a:rPr lang="zh-CN" altLang="en-US" dirty="0" smtClean="0"/>
              <a:t>对于一个</a:t>
            </a:r>
            <a:r>
              <a:rPr lang="en-US" altLang="zh-CN" dirty="0" err="1" smtClean="0"/>
              <a:t>SLR</a:t>
            </a:r>
            <a:r>
              <a:rPr lang="en-US" altLang="zh-CN" dirty="0" smtClean="0"/>
              <a:t>(1)</a:t>
            </a:r>
            <a:r>
              <a:rPr lang="zh-CN" altLang="en-US" dirty="0" smtClean="0"/>
              <a:t>文法而言，规范</a:t>
            </a:r>
            <a:r>
              <a:rPr lang="en-US" altLang="zh-CN" dirty="0" err="1" smtClean="0"/>
              <a:t>LR</a:t>
            </a:r>
            <a:r>
              <a:rPr lang="en-US" altLang="zh-CN" dirty="0" smtClean="0"/>
              <a:t>(1)</a:t>
            </a:r>
            <a:r>
              <a:rPr lang="zh-CN" altLang="en-US" dirty="0" smtClean="0"/>
              <a:t>语法分析器的状态要比同一文法对应的</a:t>
            </a:r>
            <a:r>
              <a:rPr lang="en-US" altLang="zh-CN" dirty="0" err="1" smtClean="0"/>
              <a:t>SLR</a:t>
            </a:r>
            <a:r>
              <a:rPr lang="zh-CN" altLang="en-US" dirty="0" smtClean="0"/>
              <a:t>分析器的状态多</a:t>
            </a:r>
          </a:p>
        </p:txBody>
      </p:sp>
      <p:sp>
        <p:nvSpPr>
          <p:cNvPr id="4" name="灯片编号占位符 3"/>
          <p:cNvSpPr>
            <a:spLocks noGrp="1"/>
          </p:cNvSpPr>
          <p:nvPr>
            <p:ph type="sldNum" sz="quarter" idx="10"/>
          </p:nvPr>
        </p:nvSpPr>
        <p:spPr/>
        <p:txBody>
          <a:bodyPr/>
          <a:lstStyle/>
          <a:p>
            <a:pPr>
              <a:defRPr/>
            </a:pPr>
            <a:fld id="{2666E698-4E9F-46FD-9F75-E47CDD436591}" type="slidenum">
              <a:rPr lang="zh-CN" altLang="en-US" smtClean="0"/>
              <a:pPr>
                <a:defRPr/>
              </a:pPr>
              <a:t>67</a:t>
            </a:fld>
            <a:endParaRPr lang="en-US" altLang="zh-CN"/>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灯片编号占位符 3"/>
          <p:cNvSpPr txBox="1">
            <a:spLocks/>
          </p:cNvSpPr>
          <p:nvPr/>
        </p:nvSpPr>
        <p:spPr bwMode="auto">
          <a:xfrm>
            <a:off x="6629400" y="6172200"/>
            <a:ext cx="1905000" cy="457200"/>
          </a:xfrm>
          <a:prstGeom prst="rect">
            <a:avLst/>
          </a:prstGeom>
          <a:noFill/>
          <a:ln w="9525">
            <a:noFill/>
            <a:miter lim="800000"/>
            <a:headEnd/>
            <a:tailEnd/>
          </a:ln>
          <a:effectLst/>
        </p:spPr>
        <p:txBody>
          <a:bodyPr/>
          <a:lstStyle/>
          <a:p>
            <a:pPr>
              <a:defRPr/>
            </a:pPr>
            <a:fld id="{85A369AE-AB1E-4A54-9143-9C214A11F1AB}" type="slidenum">
              <a:rPr lang="en-US" altLang="zh-CN" sz="1000">
                <a:latin typeface="+mn-lt"/>
              </a:rPr>
              <a:pPr>
                <a:defRPr/>
              </a:pPr>
              <a:t>68</a:t>
            </a:fld>
            <a:endParaRPr lang="en-US" altLang="zh-CN" sz="1000">
              <a:latin typeface="+mn-lt"/>
            </a:endParaRPr>
          </a:p>
        </p:txBody>
      </p:sp>
      <p:sp>
        <p:nvSpPr>
          <p:cNvPr id="15366" name="Text Box 6"/>
          <p:cNvSpPr txBox="1">
            <a:spLocks noChangeArrowheads="1"/>
          </p:cNvSpPr>
          <p:nvPr/>
        </p:nvSpPr>
        <p:spPr bwMode="auto">
          <a:xfrm>
            <a:off x="192088" y="76200"/>
            <a:ext cx="4608512" cy="812530"/>
          </a:xfrm>
          <a:prstGeom prst="rect">
            <a:avLst/>
          </a:prstGeom>
          <a:solidFill>
            <a:schemeClr val="bg1"/>
          </a:solidFill>
          <a:ln w="19050">
            <a:solidFill>
              <a:schemeClr val="accent5">
                <a:lumMod val="40000"/>
                <a:lumOff val="60000"/>
              </a:schemeClr>
            </a:solidFill>
            <a:miter lim="800000"/>
            <a:headEnd/>
            <a:tailEnd/>
          </a:ln>
        </p:spPr>
        <p:txBody>
          <a:bodyPr>
            <a:spAutoFit/>
          </a:bodyPr>
          <a:lstStyle/>
          <a:p>
            <a:pPr>
              <a:lnSpc>
                <a:spcPct val="130000"/>
              </a:lnSpc>
              <a:defRPr/>
            </a:pPr>
            <a:r>
              <a:rPr lang="en-US" altLang="zh-CN" b="1" i="1" dirty="0">
                <a:latin typeface="Times New Roman" pitchFamily="18" charset="0"/>
                <a:ea typeface="华文新魏" pitchFamily="2" charset="-122"/>
                <a:cs typeface="Times New Roman" pitchFamily="18" charset="0"/>
              </a:rPr>
              <a:t>0. S</a:t>
            </a:r>
            <a:r>
              <a:rPr lang="en-US" altLang="zh-CN" b="1" i="1" dirty="0">
                <a:latin typeface="Times New Roman" pitchFamily="18" charset="0"/>
                <a:ea typeface="华文新魏" pitchFamily="2" charset="-122"/>
                <a:cs typeface="Times New Roman" pitchFamily="18" charset="0"/>
                <a:sym typeface="Symbol" pitchFamily="18" charset="2"/>
              </a:rPr>
              <a:t></a:t>
            </a:r>
            <a:r>
              <a:rPr lang="en-US" altLang="zh-CN" b="1" i="1" dirty="0">
                <a:latin typeface="Times New Roman" pitchFamily="18" charset="0"/>
                <a:ea typeface="华文新魏" pitchFamily="2" charset="-122"/>
                <a:cs typeface="Times New Roman" pitchFamily="18" charset="0"/>
              </a:rPr>
              <a:t> </a:t>
            </a:r>
            <a:r>
              <a:rPr lang="en-US" altLang="zh-CN" b="1" i="1" dirty="0">
                <a:latin typeface="Times New Roman" pitchFamily="18" charset="0"/>
                <a:ea typeface="华文新魏" pitchFamily="2" charset="-122"/>
                <a:cs typeface="Times New Roman" pitchFamily="18" charset="0"/>
                <a:sym typeface="Symbol" pitchFamily="18" charset="2"/>
              </a:rPr>
              <a:t> S     1. S  L = R    2. S  R</a:t>
            </a:r>
          </a:p>
          <a:p>
            <a:pPr>
              <a:lnSpc>
                <a:spcPct val="130000"/>
              </a:lnSpc>
              <a:defRPr/>
            </a:pPr>
            <a:r>
              <a:rPr lang="en-US" altLang="zh-CN" b="1" i="1" dirty="0">
                <a:latin typeface="Times New Roman" pitchFamily="18" charset="0"/>
                <a:ea typeface="华文新魏" pitchFamily="2" charset="-122"/>
                <a:cs typeface="Times New Roman" pitchFamily="18" charset="0"/>
                <a:sym typeface="Symbol" pitchFamily="18" charset="2"/>
              </a:rPr>
              <a:t>3. L  * R   4. L  id         5. R  L </a:t>
            </a:r>
          </a:p>
        </p:txBody>
      </p:sp>
      <p:graphicFrame>
        <p:nvGraphicFramePr>
          <p:cNvPr id="9" name="Group 186"/>
          <p:cNvGraphicFramePr>
            <a:graphicFrameLocks noGrp="1"/>
          </p:cNvGraphicFramePr>
          <p:nvPr/>
        </p:nvGraphicFramePr>
        <p:xfrm>
          <a:off x="4864100" y="304800"/>
          <a:ext cx="4127500" cy="6192839"/>
        </p:xfrm>
        <a:graphic>
          <a:graphicData uri="http://schemas.openxmlformats.org/drawingml/2006/table">
            <a:tbl>
              <a:tblPr/>
              <a:tblGrid>
                <a:gridCol w="460375"/>
                <a:gridCol w="522288"/>
                <a:gridCol w="525462"/>
                <a:gridCol w="523875"/>
                <a:gridCol w="523875"/>
                <a:gridCol w="523875"/>
                <a:gridCol w="523875"/>
                <a:gridCol w="523875"/>
              </a:tblGrid>
              <a:tr h="387350">
                <a:tc rowSpan="2">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0" i="0" u="none" strike="noStrike" cap="none" normalizeH="0" baseline="0" smtClean="0">
                          <a:ln>
                            <a:noFill/>
                          </a:ln>
                          <a:solidFill>
                            <a:schemeClr val="tx1"/>
                          </a:solidFill>
                          <a:effectLst/>
                          <a:latin typeface="Times New Roman" pitchFamily="18" charset="0"/>
                          <a:ea typeface="宋体" charset="-122"/>
                        </a:rPr>
                        <a:t>状态</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gridSpan="4">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0" i="1" u="none" strike="noStrike" cap="none" normalizeH="0" baseline="0" smtClean="0">
                          <a:ln>
                            <a:noFill/>
                          </a:ln>
                          <a:solidFill>
                            <a:schemeClr val="tx1"/>
                          </a:solidFill>
                          <a:effectLst/>
                          <a:latin typeface="Times New Roman" pitchFamily="18" charset="0"/>
                          <a:ea typeface="宋体" charset="-122"/>
                        </a:rPr>
                        <a:t>ACTION</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3">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0" i="1" u="none" strike="noStrike" cap="none" normalizeH="0" baseline="0" smtClean="0">
                          <a:ln>
                            <a:noFill/>
                          </a:ln>
                          <a:solidFill>
                            <a:schemeClr val="tx1"/>
                          </a:solidFill>
                          <a:effectLst/>
                          <a:latin typeface="Times New Roman" pitchFamily="18" charset="0"/>
                          <a:ea typeface="宋体" charset="-122"/>
                        </a:rPr>
                        <a:t>GOTO</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zh-CN" altLang="en-US"/>
                    </a:p>
                  </a:txBody>
                  <a:tcPr/>
                </a:tc>
                <a:tc hMerge="1">
                  <a:txBody>
                    <a:bodyPr/>
                    <a:lstStyle/>
                    <a:p>
                      <a:endParaRPr lang="zh-CN" altLang="en-US"/>
                    </a:p>
                  </a:txBody>
                  <a:tcPr/>
                </a:tc>
              </a:tr>
              <a:tr h="387350">
                <a:tc vMerge="1">
                  <a:txBody>
                    <a:bodyPr/>
                    <a:lstStyle/>
                    <a:p>
                      <a:endParaRPr lang="zh-CN" altLang="en-US"/>
                    </a:p>
                  </a:txBody>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0" i="0" u="none" strike="noStrike" cap="none" normalizeH="0" baseline="0" smtClean="0">
                          <a:ln>
                            <a:noFill/>
                          </a:ln>
                          <a:solidFill>
                            <a:schemeClr val="tx1"/>
                          </a:solidFill>
                          <a:effectLst/>
                          <a:latin typeface="Times New Roman" pitchFamily="18" charset="0"/>
                          <a:ea typeface="宋体" charset="-122"/>
                        </a:rPr>
                        <a:t>=</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0" i="0" u="none" strike="noStrike" cap="none" normalizeH="0" baseline="0" smtClean="0">
                          <a:ln>
                            <a:noFill/>
                          </a:ln>
                          <a:solidFill>
                            <a:schemeClr val="tx1"/>
                          </a:solidFill>
                          <a:effectLst/>
                          <a:latin typeface="Times New Roman" pitchFamily="18" charset="0"/>
                          <a:ea typeface="宋体" charset="-122"/>
                        </a:rPr>
                        <a:t>*</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0" i="0" u="none" strike="noStrike" cap="none" normalizeH="0" baseline="0" smtClean="0">
                          <a:ln>
                            <a:noFill/>
                          </a:ln>
                          <a:solidFill>
                            <a:schemeClr val="tx1"/>
                          </a:solidFill>
                          <a:effectLst/>
                          <a:latin typeface="Times New Roman" pitchFamily="18" charset="0"/>
                          <a:ea typeface="宋体" charset="-122"/>
                        </a:rPr>
                        <a:t>id</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0" i="0" u="none" strike="noStrike" cap="none" normalizeH="0" baseline="0" smtClean="0">
                          <a:ln>
                            <a:noFill/>
                          </a:ln>
                          <a:solidFill>
                            <a:schemeClr val="tx1"/>
                          </a:solidFill>
                          <a:effectLst/>
                          <a:latin typeface="Times New Roman" pitchFamily="18" charset="0"/>
                          <a:ea typeface="宋体" charset="-122"/>
                        </a:rPr>
                        <a:t>$</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0" i="0" u="none" strike="noStrike" cap="none" normalizeH="0" baseline="0" smtClean="0">
                          <a:ln>
                            <a:noFill/>
                          </a:ln>
                          <a:solidFill>
                            <a:schemeClr val="tx1"/>
                          </a:solidFill>
                          <a:effectLst/>
                          <a:latin typeface="Times New Roman" pitchFamily="18" charset="0"/>
                          <a:ea typeface="宋体" charset="-122"/>
                        </a:rPr>
                        <a:t>S</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0" i="0" u="none" strike="noStrike" cap="none" normalizeH="0" baseline="0" smtClean="0">
                          <a:ln>
                            <a:noFill/>
                          </a:ln>
                          <a:solidFill>
                            <a:schemeClr val="tx1"/>
                          </a:solidFill>
                          <a:effectLst/>
                          <a:latin typeface="Times New Roman" pitchFamily="18" charset="0"/>
                          <a:ea typeface="宋体" charset="-122"/>
                        </a:rPr>
                        <a:t>L</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0" i="0" u="none" strike="noStrike" cap="none" normalizeH="0" baseline="0" smtClean="0">
                          <a:ln>
                            <a:noFill/>
                          </a:ln>
                          <a:solidFill>
                            <a:schemeClr val="tx1"/>
                          </a:solidFill>
                          <a:effectLst/>
                          <a:latin typeface="Times New Roman" pitchFamily="18" charset="0"/>
                          <a:ea typeface="宋体" charset="-122"/>
                        </a:rPr>
                        <a:t>R</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385763">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0" i="0" u="none" strike="noStrike" cap="none" normalizeH="0" baseline="0" smtClean="0">
                          <a:ln>
                            <a:noFill/>
                          </a:ln>
                          <a:solidFill>
                            <a:schemeClr val="tx1"/>
                          </a:solidFill>
                          <a:effectLst/>
                          <a:latin typeface="Times New Roman" pitchFamily="18" charset="0"/>
                          <a:ea typeface="宋体" charset="-122"/>
                        </a:rPr>
                        <a:t>0</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1800" b="0" i="0" u="none" strike="noStrike" cap="none" normalizeH="0" baseline="0" smtClean="0">
                        <a:ln>
                          <a:noFill/>
                        </a:ln>
                        <a:solidFill>
                          <a:schemeClr val="tx1"/>
                        </a:solidFill>
                        <a:effectLst/>
                        <a:latin typeface="Times New Roman" pitchFamily="18" charset="0"/>
                        <a:ea typeface="宋体"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0" i="0" u="none" strike="noStrike" cap="none" normalizeH="0" baseline="0" smtClean="0">
                          <a:ln>
                            <a:noFill/>
                          </a:ln>
                          <a:solidFill>
                            <a:schemeClr val="tx1"/>
                          </a:solidFill>
                          <a:effectLst/>
                          <a:latin typeface="Times New Roman" pitchFamily="18" charset="0"/>
                          <a:ea typeface="宋体" charset="-122"/>
                        </a:rPr>
                        <a:t>s4</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0" i="0" u="none" strike="noStrike" cap="none" normalizeH="0" baseline="0" smtClean="0">
                          <a:ln>
                            <a:noFill/>
                          </a:ln>
                          <a:solidFill>
                            <a:schemeClr val="tx1"/>
                          </a:solidFill>
                          <a:effectLst/>
                          <a:latin typeface="Times New Roman" pitchFamily="18" charset="0"/>
                          <a:ea typeface="宋体" charset="-122"/>
                        </a:rPr>
                        <a:t>s5</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1800" b="0" i="0" u="none" strike="noStrike" cap="none" normalizeH="0" baseline="0" smtClean="0">
                        <a:ln>
                          <a:noFill/>
                        </a:ln>
                        <a:solidFill>
                          <a:schemeClr val="tx1"/>
                        </a:solidFill>
                        <a:effectLst/>
                        <a:latin typeface="Times New Roman" pitchFamily="18" charset="0"/>
                        <a:ea typeface="宋体"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0" i="0" u="none" strike="noStrike" cap="none" normalizeH="0" baseline="0" smtClean="0">
                          <a:ln>
                            <a:noFill/>
                          </a:ln>
                          <a:solidFill>
                            <a:schemeClr val="tx1"/>
                          </a:solidFill>
                          <a:effectLst/>
                          <a:latin typeface="Times New Roman" pitchFamily="18" charset="0"/>
                          <a:ea typeface="宋体" charset="-122"/>
                        </a:rPr>
                        <a:t>1</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0" i="0" u="none" strike="noStrike" cap="none" normalizeH="0" baseline="0" smtClean="0">
                          <a:ln>
                            <a:noFill/>
                          </a:ln>
                          <a:solidFill>
                            <a:schemeClr val="tx1"/>
                          </a:solidFill>
                          <a:effectLst/>
                          <a:latin typeface="Times New Roman" pitchFamily="18" charset="0"/>
                          <a:ea typeface="宋体" charset="-122"/>
                        </a:rPr>
                        <a:t>2</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0" i="0" u="none" strike="noStrike" cap="none" normalizeH="0" baseline="0" smtClean="0">
                          <a:ln>
                            <a:noFill/>
                          </a:ln>
                          <a:solidFill>
                            <a:schemeClr val="tx1"/>
                          </a:solidFill>
                          <a:effectLst/>
                          <a:latin typeface="Times New Roman" pitchFamily="18" charset="0"/>
                          <a:ea typeface="宋体" charset="-122"/>
                        </a:rPr>
                        <a:t>3</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387350">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0" i="0" u="none" strike="noStrike" cap="none" normalizeH="0" baseline="0" smtClean="0">
                          <a:ln>
                            <a:noFill/>
                          </a:ln>
                          <a:solidFill>
                            <a:schemeClr val="tx1"/>
                          </a:solidFill>
                          <a:effectLst/>
                          <a:latin typeface="Times New Roman" pitchFamily="18" charset="0"/>
                          <a:ea typeface="宋体" charset="-122"/>
                        </a:rPr>
                        <a:t>1</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1800" b="0" i="0" u="none" strike="noStrike" cap="none" normalizeH="0" baseline="0" smtClean="0">
                        <a:ln>
                          <a:noFill/>
                        </a:ln>
                        <a:solidFill>
                          <a:schemeClr val="tx1"/>
                        </a:solidFill>
                        <a:effectLst/>
                        <a:latin typeface="Times New Roman" pitchFamily="18" charset="0"/>
                        <a:ea typeface="宋体"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1800" b="0" i="0" u="none" strike="noStrike" cap="none" normalizeH="0" baseline="0" smtClean="0">
                        <a:ln>
                          <a:noFill/>
                        </a:ln>
                        <a:solidFill>
                          <a:schemeClr val="tx1"/>
                        </a:solidFill>
                        <a:effectLst/>
                        <a:latin typeface="Times New Roman" pitchFamily="18" charset="0"/>
                        <a:ea typeface="宋体"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1800" b="0" i="0" u="none" strike="noStrike" cap="none" normalizeH="0" baseline="0" smtClean="0">
                        <a:ln>
                          <a:noFill/>
                        </a:ln>
                        <a:solidFill>
                          <a:schemeClr val="tx1"/>
                        </a:solidFill>
                        <a:effectLst/>
                        <a:latin typeface="Times New Roman" pitchFamily="18" charset="0"/>
                        <a:ea typeface="宋体"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0" i="0" u="none" strike="noStrike" cap="none" normalizeH="0" baseline="0" smtClean="0">
                          <a:ln>
                            <a:noFill/>
                          </a:ln>
                          <a:solidFill>
                            <a:schemeClr val="tx1"/>
                          </a:solidFill>
                          <a:effectLst/>
                          <a:latin typeface="Times New Roman" pitchFamily="18" charset="0"/>
                          <a:ea typeface="宋体" charset="-122"/>
                        </a:rPr>
                        <a:t>acc</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1800" b="0" i="0" u="none" strike="noStrike" cap="none" normalizeH="0" baseline="0" smtClean="0">
                        <a:ln>
                          <a:noFill/>
                        </a:ln>
                        <a:solidFill>
                          <a:schemeClr val="tx1"/>
                        </a:solidFill>
                        <a:effectLst/>
                        <a:latin typeface="Times New Roman" pitchFamily="18" charset="0"/>
                        <a:ea typeface="宋体"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1800" b="0" i="0" u="none" strike="noStrike" cap="none" normalizeH="0" baseline="0" smtClean="0">
                        <a:ln>
                          <a:noFill/>
                        </a:ln>
                        <a:solidFill>
                          <a:schemeClr val="tx1"/>
                        </a:solidFill>
                        <a:effectLst/>
                        <a:latin typeface="Times New Roman" pitchFamily="18" charset="0"/>
                        <a:ea typeface="宋体"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1800" b="0" i="0" u="none" strike="noStrike" cap="none" normalizeH="0" baseline="0" smtClean="0">
                        <a:ln>
                          <a:noFill/>
                        </a:ln>
                        <a:solidFill>
                          <a:schemeClr val="tx1"/>
                        </a:solidFill>
                        <a:effectLst/>
                        <a:latin typeface="Times New Roman" pitchFamily="18" charset="0"/>
                        <a:ea typeface="宋体" charset="-122"/>
                      </a:endParaRP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387350">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0" i="0" u="none" strike="noStrike" cap="none" normalizeH="0" baseline="0" smtClean="0">
                          <a:ln>
                            <a:noFill/>
                          </a:ln>
                          <a:solidFill>
                            <a:schemeClr val="tx1"/>
                          </a:solidFill>
                          <a:effectLst/>
                          <a:latin typeface="Times New Roman" pitchFamily="18" charset="0"/>
                          <a:ea typeface="宋体" charset="-122"/>
                        </a:rPr>
                        <a:t>2</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0" i="0" u="none" strike="noStrike" cap="none" normalizeH="0" baseline="0" smtClean="0">
                          <a:ln>
                            <a:noFill/>
                          </a:ln>
                          <a:solidFill>
                            <a:schemeClr val="tx1"/>
                          </a:solidFill>
                          <a:effectLst/>
                          <a:latin typeface="Times New Roman" pitchFamily="18" charset="0"/>
                          <a:ea typeface="宋体" charset="-122"/>
                        </a:rPr>
                        <a:t>s6</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1800" b="0" i="0" u="none" strike="noStrike" cap="none" normalizeH="0" baseline="0" smtClean="0">
                        <a:ln>
                          <a:noFill/>
                        </a:ln>
                        <a:solidFill>
                          <a:schemeClr val="tx1"/>
                        </a:solidFill>
                        <a:effectLst/>
                        <a:latin typeface="Times New Roman" pitchFamily="18" charset="0"/>
                        <a:ea typeface="宋体"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1800" b="0" i="0" u="none" strike="noStrike" cap="none" normalizeH="0" baseline="0" smtClean="0">
                        <a:ln>
                          <a:noFill/>
                        </a:ln>
                        <a:solidFill>
                          <a:schemeClr val="tx1"/>
                        </a:solidFill>
                        <a:effectLst/>
                        <a:latin typeface="Times New Roman" pitchFamily="18" charset="0"/>
                        <a:ea typeface="宋体"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0" i="0" u="none" strike="noStrike" cap="none" normalizeH="0" baseline="0" smtClean="0">
                          <a:ln>
                            <a:noFill/>
                          </a:ln>
                          <a:solidFill>
                            <a:schemeClr val="tx1"/>
                          </a:solidFill>
                          <a:effectLst/>
                          <a:latin typeface="Times New Roman" pitchFamily="18" charset="0"/>
                          <a:ea typeface="宋体" charset="-122"/>
                        </a:rPr>
                        <a:t>r5</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1800" b="0" i="0" u="none" strike="noStrike" cap="none" normalizeH="0" baseline="0" smtClean="0">
                        <a:ln>
                          <a:noFill/>
                        </a:ln>
                        <a:solidFill>
                          <a:schemeClr val="tx1"/>
                        </a:solidFill>
                        <a:effectLst/>
                        <a:latin typeface="Times New Roman" pitchFamily="18" charset="0"/>
                        <a:ea typeface="宋体"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1800" b="0" i="0" u="none" strike="noStrike" cap="none" normalizeH="0" baseline="0" smtClean="0">
                        <a:ln>
                          <a:noFill/>
                        </a:ln>
                        <a:solidFill>
                          <a:schemeClr val="tx1"/>
                        </a:solidFill>
                        <a:effectLst/>
                        <a:latin typeface="Times New Roman" pitchFamily="18" charset="0"/>
                        <a:ea typeface="宋体"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1800" b="0" i="0" u="none" strike="noStrike" cap="none" normalizeH="0" baseline="0" smtClean="0">
                        <a:ln>
                          <a:noFill/>
                        </a:ln>
                        <a:solidFill>
                          <a:schemeClr val="tx1"/>
                        </a:solidFill>
                        <a:effectLst/>
                        <a:latin typeface="Times New Roman" pitchFamily="18" charset="0"/>
                        <a:ea typeface="宋体" charset="-122"/>
                      </a:endParaRP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387350">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0" i="0" u="none" strike="noStrike" cap="none" normalizeH="0" baseline="0" smtClean="0">
                          <a:ln>
                            <a:noFill/>
                          </a:ln>
                          <a:solidFill>
                            <a:schemeClr val="tx1"/>
                          </a:solidFill>
                          <a:effectLst/>
                          <a:latin typeface="Times New Roman" pitchFamily="18" charset="0"/>
                          <a:ea typeface="宋体" charset="-122"/>
                        </a:rPr>
                        <a:t>3</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1800" b="0" i="0" u="none" strike="noStrike" cap="none" normalizeH="0" baseline="0" smtClean="0">
                        <a:ln>
                          <a:noFill/>
                        </a:ln>
                        <a:solidFill>
                          <a:schemeClr val="tx1"/>
                        </a:solidFill>
                        <a:effectLst/>
                        <a:latin typeface="Times New Roman" pitchFamily="18" charset="0"/>
                        <a:ea typeface="宋体"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1800" b="0" i="0" u="none" strike="noStrike" cap="none" normalizeH="0" baseline="0" smtClean="0">
                        <a:ln>
                          <a:noFill/>
                        </a:ln>
                        <a:solidFill>
                          <a:schemeClr val="tx1"/>
                        </a:solidFill>
                        <a:effectLst/>
                        <a:latin typeface="Times New Roman" pitchFamily="18" charset="0"/>
                        <a:ea typeface="宋体"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1800" b="0" i="0" u="none" strike="noStrike" cap="none" normalizeH="0" baseline="0" smtClean="0">
                        <a:ln>
                          <a:noFill/>
                        </a:ln>
                        <a:solidFill>
                          <a:schemeClr val="tx1"/>
                        </a:solidFill>
                        <a:effectLst/>
                        <a:latin typeface="Times New Roman" pitchFamily="18" charset="0"/>
                        <a:ea typeface="宋体"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0" i="0" u="none" strike="noStrike" cap="none" normalizeH="0" baseline="0" smtClean="0">
                          <a:ln>
                            <a:noFill/>
                          </a:ln>
                          <a:solidFill>
                            <a:schemeClr val="tx1"/>
                          </a:solidFill>
                          <a:effectLst/>
                          <a:latin typeface="Times New Roman" pitchFamily="18" charset="0"/>
                          <a:ea typeface="宋体" charset="-122"/>
                        </a:rPr>
                        <a:t>r2</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1800" b="0" i="0" u="none" strike="noStrike" cap="none" normalizeH="0" baseline="0" smtClean="0">
                        <a:ln>
                          <a:noFill/>
                        </a:ln>
                        <a:solidFill>
                          <a:schemeClr val="tx1"/>
                        </a:solidFill>
                        <a:effectLst/>
                        <a:latin typeface="Times New Roman" pitchFamily="18" charset="0"/>
                        <a:ea typeface="宋体"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1800" b="0" i="0" u="none" strike="noStrike" cap="none" normalizeH="0" baseline="0" smtClean="0">
                        <a:ln>
                          <a:noFill/>
                        </a:ln>
                        <a:solidFill>
                          <a:schemeClr val="tx1"/>
                        </a:solidFill>
                        <a:effectLst/>
                        <a:latin typeface="Times New Roman" pitchFamily="18" charset="0"/>
                        <a:ea typeface="宋体"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1800" b="0" i="0" u="none" strike="noStrike" cap="none" normalizeH="0" baseline="0" smtClean="0">
                        <a:ln>
                          <a:noFill/>
                        </a:ln>
                        <a:solidFill>
                          <a:schemeClr val="tx1"/>
                        </a:solidFill>
                        <a:effectLst/>
                        <a:latin typeface="Times New Roman" pitchFamily="18" charset="0"/>
                        <a:ea typeface="宋体" charset="-122"/>
                      </a:endParaRP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387350">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0" i="0" u="none" strike="noStrike" cap="none" normalizeH="0" baseline="0" smtClean="0">
                          <a:ln>
                            <a:noFill/>
                          </a:ln>
                          <a:solidFill>
                            <a:schemeClr val="tx1"/>
                          </a:solidFill>
                          <a:effectLst/>
                          <a:latin typeface="Times New Roman" pitchFamily="18" charset="0"/>
                          <a:ea typeface="宋体" charset="-122"/>
                        </a:rPr>
                        <a:t>4</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1800" b="0" i="0" u="none" strike="noStrike" cap="none" normalizeH="0" baseline="0" smtClean="0">
                        <a:ln>
                          <a:noFill/>
                        </a:ln>
                        <a:solidFill>
                          <a:schemeClr val="tx1"/>
                        </a:solidFill>
                        <a:effectLst/>
                        <a:latin typeface="Times New Roman" pitchFamily="18" charset="0"/>
                        <a:ea typeface="宋体"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0" i="0" u="none" strike="noStrike" cap="none" normalizeH="0" baseline="0" smtClean="0">
                          <a:ln>
                            <a:noFill/>
                          </a:ln>
                          <a:solidFill>
                            <a:schemeClr val="tx1"/>
                          </a:solidFill>
                          <a:effectLst/>
                          <a:latin typeface="Times New Roman" pitchFamily="18" charset="0"/>
                          <a:ea typeface="宋体" charset="-122"/>
                        </a:rPr>
                        <a:t>s4</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0" i="0" u="none" strike="noStrike" cap="none" normalizeH="0" baseline="0" smtClean="0">
                          <a:ln>
                            <a:noFill/>
                          </a:ln>
                          <a:solidFill>
                            <a:schemeClr val="tx1"/>
                          </a:solidFill>
                          <a:effectLst/>
                          <a:latin typeface="Times New Roman" pitchFamily="18" charset="0"/>
                          <a:ea typeface="宋体" charset="-122"/>
                        </a:rPr>
                        <a:t>s5</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1800" b="0" i="0" u="none" strike="noStrike" cap="none" normalizeH="0" baseline="0" smtClean="0">
                        <a:ln>
                          <a:noFill/>
                        </a:ln>
                        <a:solidFill>
                          <a:schemeClr val="tx1"/>
                        </a:solidFill>
                        <a:effectLst/>
                        <a:latin typeface="Times New Roman" pitchFamily="18" charset="0"/>
                        <a:ea typeface="宋体"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1800" b="0" i="0" u="none" strike="noStrike" cap="none" normalizeH="0" baseline="0" smtClean="0">
                        <a:ln>
                          <a:noFill/>
                        </a:ln>
                        <a:solidFill>
                          <a:schemeClr val="tx1"/>
                        </a:solidFill>
                        <a:effectLst/>
                        <a:latin typeface="Times New Roman" pitchFamily="18" charset="0"/>
                        <a:ea typeface="宋体"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0" i="0" u="none" strike="noStrike" cap="none" normalizeH="0" baseline="0" smtClean="0">
                          <a:ln>
                            <a:noFill/>
                          </a:ln>
                          <a:solidFill>
                            <a:schemeClr val="tx1"/>
                          </a:solidFill>
                          <a:effectLst/>
                          <a:latin typeface="Times New Roman" pitchFamily="18" charset="0"/>
                          <a:ea typeface="宋体" charset="-122"/>
                        </a:rPr>
                        <a:t>8</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0" i="0" u="none" strike="noStrike" cap="none" normalizeH="0" baseline="0" smtClean="0">
                          <a:ln>
                            <a:noFill/>
                          </a:ln>
                          <a:solidFill>
                            <a:schemeClr val="tx1"/>
                          </a:solidFill>
                          <a:effectLst/>
                          <a:latin typeface="Times New Roman" pitchFamily="18" charset="0"/>
                          <a:ea typeface="宋体" charset="-122"/>
                        </a:rPr>
                        <a:t>7</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387350">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0" i="0" u="none" strike="noStrike" cap="none" normalizeH="0" baseline="0" smtClean="0">
                          <a:ln>
                            <a:noFill/>
                          </a:ln>
                          <a:solidFill>
                            <a:schemeClr val="tx1"/>
                          </a:solidFill>
                          <a:effectLst/>
                          <a:latin typeface="Times New Roman" pitchFamily="18" charset="0"/>
                          <a:ea typeface="宋体" charset="-122"/>
                        </a:rPr>
                        <a:t>5</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0" i="0" u="none" strike="noStrike" cap="none" normalizeH="0" baseline="0" smtClean="0">
                          <a:ln>
                            <a:noFill/>
                          </a:ln>
                          <a:solidFill>
                            <a:schemeClr val="tx1"/>
                          </a:solidFill>
                          <a:effectLst/>
                          <a:latin typeface="Times New Roman" pitchFamily="18" charset="0"/>
                          <a:ea typeface="宋体" charset="-122"/>
                        </a:rPr>
                        <a:t>r4</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1800" b="0" i="0" u="none" strike="noStrike" cap="none" normalizeH="0" baseline="0" smtClean="0">
                        <a:ln>
                          <a:noFill/>
                        </a:ln>
                        <a:solidFill>
                          <a:schemeClr val="tx1"/>
                        </a:solidFill>
                        <a:effectLst/>
                        <a:latin typeface="Times New Roman" pitchFamily="18" charset="0"/>
                        <a:ea typeface="宋体"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1800" b="0" i="0" u="none" strike="noStrike" cap="none" normalizeH="0" baseline="0" smtClean="0">
                        <a:ln>
                          <a:noFill/>
                        </a:ln>
                        <a:solidFill>
                          <a:schemeClr val="tx1"/>
                        </a:solidFill>
                        <a:effectLst/>
                        <a:latin typeface="Times New Roman" pitchFamily="18" charset="0"/>
                        <a:ea typeface="宋体"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0" i="0" u="none" strike="noStrike" cap="none" normalizeH="0" baseline="0" smtClean="0">
                          <a:ln>
                            <a:noFill/>
                          </a:ln>
                          <a:solidFill>
                            <a:schemeClr val="tx1"/>
                          </a:solidFill>
                          <a:effectLst/>
                          <a:latin typeface="Times New Roman" pitchFamily="18" charset="0"/>
                          <a:ea typeface="宋体" charset="-122"/>
                        </a:rPr>
                        <a:t>r4</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1800" b="0" i="0" u="none" strike="noStrike" cap="none" normalizeH="0" baseline="0" smtClean="0">
                        <a:ln>
                          <a:noFill/>
                        </a:ln>
                        <a:solidFill>
                          <a:schemeClr val="tx1"/>
                        </a:solidFill>
                        <a:effectLst/>
                        <a:latin typeface="Times New Roman" pitchFamily="18" charset="0"/>
                        <a:ea typeface="宋体"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1800" b="0" i="0" u="none" strike="noStrike" cap="none" normalizeH="0" baseline="0" smtClean="0">
                        <a:ln>
                          <a:noFill/>
                        </a:ln>
                        <a:solidFill>
                          <a:schemeClr val="tx1"/>
                        </a:solidFill>
                        <a:effectLst/>
                        <a:latin typeface="Times New Roman" pitchFamily="18" charset="0"/>
                        <a:ea typeface="宋体"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1800" b="0" i="0" u="none" strike="noStrike" cap="none" normalizeH="0" baseline="0" smtClean="0">
                        <a:ln>
                          <a:noFill/>
                        </a:ln>
                        <a:solidFill>
                          <a:schemeClr val="tx1"/>
                        </a:solidFill>
                        <a:effectLst/>
                        <a:latin typeface="Times New Roman" pitchFamily="18" charset="0"/>
                        <a:ea typeface="宋体" charset="-122"/>
                      </a:endParaRP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385763">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0" i="0" u="none" strike="noStrike" cap="none" normalizeH="0" baseline="0" smtClean="0">
                          <a:ln>
                            <a:noFill/>
                          </a:ln>
                          <a:solidFill>
                            <a:schemeClr val="tx1"/>
                          </a:solidFill>
                          <a:effectLst/>
                          <a:latin typeface="Times New Roman" pitchFamily="18" charset="0"/>
                          <a:ea typeface="宋体" charset="-122"/>
                        </a:rPr>
                        <a:t>6</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1800" b="0" i="0" u="none" strike="noStrike" cap="none" normalizeH="0" baseline="0" smtClean="0">
                        <a:ln>
                          <a:noFill/>
                        </a:ln>
                        <a:solidFill>
                          <a:schemeClr val="tx1"/>
                        </a:solidFill>
                        <a:effectLst/>
                        <a:latin typeface="Times New Roman" pitchFamily="18" charset="0"/>
                        <a:ea typeface="宋体"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0" i="0" u="none" strike="noStrike" cap="none" normalizeH="0" baseline="0" smtClean="0">
                          <a:ln>
                            <a:noFill/>
                          </a:ln>
                          <a:solidFill>
                            <a:schemeClr val="tx1"/>
                          </a:solidFill>
                          <a:effectLst/>
                          <a:latin typeface="Times New Roman" pitchFamily="18" charset="0"/>
                          <a:ea typeface="宋体" charset="-122"/>
                        </a:rPr>
                        <a:t>s11</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0" i="0" u="none" strike="noStrike" cap="none" normalizeH="0" baseline="0" smtClean="0">
                          <a:ln>
                            <a:noFill/>
                          </a:ln>
                          <a:solidFill>
                            <a:schemeClr val="tx1"/>
                          </a:solidFill>
                          <a:effectLst/>
                          <a:latin typeface="Times New Roman" pitchFamily="18" charset="0"/>
                          <a:ea typeface="宋体" charset="-122"/>
                        </a:rPr>
                        <a:t>s12</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1800" b="0" i="0" u="none" strike="noStrike" cap="none" normalizeH="0" baseline="0" smtClean="0">
                        <a:ln>
                          <a:noFill/>
                        </a:ln>
                        <a:solidFill>
                          <a:schemeClr val="tx1"/>
                        </a:solidFill>
                        <a:effectLst/>
                        <a:latin typeface="Times New Roman" pitchFamily="18" charset="0"/>
                        <a:ea typeface="宋体"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1800" b="0" i="0" u="none" strike="noStrike" cap="none" normalizeH="0" baseline="0" smtClean="0">
                        <a:ln>
                          <a:noFill/>
                        </a:ln>
                        <a:solidFill>
                          <a:schemeClr val="tx1"/>
                        </a:solidFill>
                        <a:effectLst/>
                        <a:latin typeface="Times New Roman" pitchFamily="18" charset="0"/>
                        <a:ea typeface="宋体"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0" i="0" u="none" strike="noStrike" cap="none" normalizeH="0" baseline="0" smtClean="0">
                          <a:ln>
                            <a:noFill/>
                          </a:ln>
                          <a:solidFill>
                            <a:schemeClr val="tx1"/>
                          </a:solidFill>
                          <a:effectLst/>
                          <a:latin typeface="Times New Roman" pitchFamily="18" charset="0"/>
                          <a:ea typeface="宋体" charset="-122"/>
                        </a:rPr>
                        <a:t>10</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0" i="0" u="none" strike="noStrike" cap="none" normalizeH="0" baseline="0" smtClean="0">
                          <a:ln>
                            <a:noFill/>
                          </a:ln>
                          <a:solidFill>
                            <a:schemeClr val="tx1"/>
                          </a:solidFill>
                          <a:effectLst/>
                          <a:latin typeface="Times New Roman" pitchFamily="18" charset="0"/>
                          <a:ea typeface="宋体" charset="-122"/>
                        </a:rPr>
                        <a:t>9</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387350">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0" i="0" u="none" strike="noStrike" cap="none" normalizeH="0" baseline="0" smtClean="0">
                          <a:ln>
                            <a:noFill/>
                          </a:ln>
                          <a:solidFill>
                            <a:schemeClr val="tx1"/>
                          </a:solidFill>
                          <a:effectLst/>
                          <a:latin typeface="Times New Roman" pitchFamily="18" charset="0"/>
                          <a:ea typeface="宋体" charset="-122"/>
                        </a:rPr>
                        <a:t>7</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0" i="0" u="none" strike="noStrike" cap="none" normalizeH="0" baseline="0" smtClean="0">
                          <a:ln>
                            <a:noFill/>
                          </a:ln>
                          <a:solidFill>
                            <a:schemeClr val="tx1"/>
                          </a:solidFill>
                          <a:effectLst/>
                          <a:latin typeface="Times New Roman" pitchFamily="18" charset="0"/>
                          <a:ea typeface="宋体" charset="-122"/>
                        </a:rPr>
                        <a:t>r3</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1800" b="0" i="0" u="none" strike="noStrike" cap="none" normalizeH="0" baseline="0" smtClean="0">
                        <a:ln>
                          <a:noFill/>
                        </a:ln>
                        <a:solidFill>
                          <a:schemeClr val="tx1"/>
                        </a:solidFill>
                        <a:effectLst/>
                        <a:latin typeface="Times New Roman" pitchFamily="18" charset="0"/>
                        <a:ea typeface="宋体"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1800" b="0" i="0" u="none" strike="noStrike" cap="none" normalizeH="0" baseline="0" smtClean="0">
                        <a:ln>
                          <a:noFill/>
                        </a:ln>
                        <a:solidFill>
                          <a:schemeClr val="tx1"/>
                        </a:solidFill>
                        <a:effectLst/>
                        <a:latin typeface="Times New Roman" pitchFamily="18" charset="0"/>
                        <a:ea typeface="宋体"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0" i="0" u="none" strike="noStrike" cap="none" normalizeH="0" baseline="0" smtClean="0">
                          <a:ln>
                            <a:noFill/>
                          </a:ln>
                          <a:solidFill>
                            <a:schemeClr val="tx1"/>
                          </a:solidFill>
                          <a:effectLst/>
                          <a:latin typeface="Times New Roman" pitchFamily="18" charset="0"/>
                          <a:ea typeface="宋体" charset="-122"/>
                        </a:rPr>
                        <a:t>r3</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1800" b="0" i="0" u="none" strike="noStrike" cap="none" normalizeH="0" baseline="0" smtClean="0">
                        <a:ln>
                          <a:noFill/>
                        </a:ln>
                        <a:solidFill>
                          <a:schemeClr val="tx1"/>
                        </a:solidFill>
                        <a:effectLst/>
                        <a:latin typeface="Times New Roman" pitchFamily="18" charset="0"/>
                        <a:ea typeface="宋体"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1800" b="0" i="0" u="none" strike="noStrike" cap="none" normalizeH="0" baseline="0" smtClean="0">
                        <a:ln>
                          <a:noFill/>
                        </a:ln>
                        <a:solidFill>
                          <a:schemeClr val="tx1"/>
                        </a:solidFill>
                        <a:effectLst/>
                        <a:latin typeface="Times New Roman" pitchFamily="18" charset="0"/>
                        <a:ea typeface="宋体"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1800" b="0" i="0" u="none" strike="noStrike" cap="none" normalizeH="0" baseline="0" smtClean="0">
                        <a:ln>
                          <a:noFill/>
                        </a:ln>
                        <a:solidFill>
                          <a:schemeClr val="tx1"/>
                        </a:solidFill>
                        <a:effectLst/>
                        <a:latin typeface="Times New Roman" pitchFamily="18" charset="0"/>
                        <a:ea typeface="宋体" charset="-122"/>
                      </a:endParaRP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387350">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0" i="0" u="none" strike="noStrike" cap="none" normalizeH="0" baseline="0" smtClean="0">
                          <a:ln>
                            <a:noFill/>
                          </a:ln>
                          <a:solidFill>
                            <a:schemeClr val="tx1"/>
                          </a:solidFill>
                          <a:effectLst/>
                          <a:latin typeface="Times New Roman" pitchFamily="18" charset="0"/>
                          <a:ea typeface="宋体" charset="-122"/>
                        </a:rPr>
                        <a:t>8</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0" i="0" u="none" strike="noStrike" cap="none" normalizeH="0" baseline="0" smtClean="0">
                          <a:ln>
                            <a:noFill/>
                          </a:ln>
                          <a:solidFill>
                            <a:schemeClr val="tx1"/>
                          </a:solidFill>
                          <a:effectLst/>
                          <a:latin typeface="Times New Roman" pitchFamily="18" charset="0"/>
                          <a:ea typeface="宋体" charset="-122"/>
                        </a:rPr>
                        <a:t>r5</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1800" b="0" i="0" u="none" strike="noStrike" cap="none" normalizeH="0" baseline="0" smtClean="0">
                        <a:ln>
                          <a:noFill/>
                        </a:ln>
                        <a:solidFill>
                          <a:schemeClr val="tx1"/>
                        </a:solidFill>
                        <a:effectLst/>
                        <a:latin typeface="Times New Roman" pitchFamily="18" charset="0"/>
                        <a:ea typeface="宋体"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1800" b="0" i="0" u="none" strike="noStrike" cap="none" normalizeH="0" baseline="0" smtClean="0">
                        <a:ln>
                          <a:noFill/>
                        </a:ln>
                        <a:solidFill>
                          <a:schemeClr val="tx1"/>
                        </a:solidFill>
                        <a:effectLst/>
                        <a:latin typeface="Times New Roman" pitchFamily="18" charset="0"/>
                        <a:ea typeface="宋体"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0" i="0" u="none" strike="noStrike" cap="none" normalizeH="0" baseline="0" smtClean="0">
                          <a:ln>
                            <a:noFill/>
                          </a:ln>
                          <a:solidFill>
                            <a:schemeClr val="tx1"/>
                          </a:solidFill>
                          <a:effectLst/>
                          <a:latin typeface="Times New Roman" pitchFamily="18" charset="0"/>
                          <a:ea typeface="宋体" charset="-122"/>
                        </a:rPr>
                        <a:t>r5</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1800" b="0" i="0" u="none" strike="noStrike" cap="none" normalizeH="0" baseline="0" smtClean="0">
                        <a:ln>
                          <a:noFill/>
                        </a:ln>
                        <a:solidFill>
                          <a:schemeClr val="tx1"/>
                        </a:solidFill>
                        <a:effectLst/>
                        <a:latin typeface="Times New Roman" pitchFamily="18" charset="0"/>
                        <a:ea typeface="宋体"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1800" b="0" i="0" u="none" strike="noStrike" cap="none" normalizeH="0" baseline="0" smtClean="0">
                        <a:ln>
                          <a:noFill/>
                        </a:ln>
                        <a:solidFill>
                          <a:schemeClr val="tx1"/>
                        </a:solidFill>
                        <a:effectLst/>
                        <a:latin typeface="Times New Roman" pitchFamily="18" charset="0"/>
                        <a:ea typeface="宋体"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1800" b="0" i="0" u="none" strike="noStrike" cap="none" normalizeH="0" baseline="0" smtClean="0">
                        <a:ln>
                          <a:noFill/>
                        </a:ln>
                        <a:solidFill>
                          <a:schemeClr val="tx1"/>
                        </a:solidFill>
                        <a:effectLst/>
                        <a:latin typeface="Times New Roman" pitchFamily="18" charset="0"/>
                        <a:ea typeface="宋体" charset="-122"/>
                      </a:endParaRP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387350">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0" i="0" u="none" strike="noStrike" cap="none" normalizeH="0" baseline="0" smtClean="0">
                          <a:ln>
                            <a:noFill/>
                          </a:ln>
                          <a:solidFill>
                            <a:schemeClr val="tx1"/>
                          </a:solidFill>
                          <a:effectLst/>
                          <a:latin typeface="Times New Roman" pitchFamily="18" charset="0"/>
                          <a:ea typeface="宋体" charset="-122"/>
                        </a:rPr>
                        <a:t>9</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1800" b="0" i="0" u="none" strike="noStrike" cap="none" normalizeH="0" baseline="0" smtClean="0">
                        <a:ln>
                          <a:noFill/>
                        </a:ln>
                        <a:solidFill>
                          <a:schemeClr val="tx1"/>
                        </a:solidFill>
                        <a:effectLst/>
                        <a:latin typeface="Times New Roman" pitchFamily="18" charset="0"/>
                        <a:ea typeface="宋体"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1800" b="0" i="0" u="none" strike="noStrike" cap="none" normalizeH="0" baseline="0" smtClean="0">
                        <a:ln>
                          <a:noFill/>
                        </a:ln>
                        <a:solidFill>
                          <a:schemeClr val="tx1"/>
                        </a:solidFill>
                        <a:effectLst/>
                        <a:latin typeface="Times New Roman" pitchFamily="18" charset="0"/>
                        <a:ea typeface="宋体"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1800" b="0" i="0" u="none" strike="noStrike" cap="none" normalizeH="0" baseline="0" smtClean="0">
                        <a:ln>
                          <a:noFill/>
                        </a:ln>
                        <a:solidFill>
                          <a:schemeClr val="tx1"/>
                        </a:solidFill>
                        <a:effectLst/>
                        <a:latin typeface="Times New Roman" pitchFamily="18" charset="0"/>
                        <a:ea typeface="宋体"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0" i="0" u="none" strike="noStrike" cap="none" normalizeH="0" baseline="0" smtClean="0">
                          <a:ln>
                            <a:noFill/>
                          </a:ln>
                          <a:solidFill>
                            <a:schemeClr val="tx1"/>
                          </a:solidFill>
                          <a:effectLst/>
                          <a:latin typeface="Times New Roman" pitchFamily="18" charset="0"/>
                          <a:ea typeface="宋体" charset="-122"/>
                        </a:rPr>
                        <a:t>r1</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1800" b="0" i="0" u="none" strike="noStrike" cap="none" normalizeH="0" baseline="0" smtClean="0">
                        <a:ln>
                          <a:noFill/>
                        </a:ln>
                        <a:solidFill>
                          <a:schemeClr val="tx1"/>
                        </a:solidFill>
                        <a:effectLst/>
                        <a:latin typeface="Times New Roman" pitchFamily="18" charset="0"/>
                        <a:ea typeface="宋体"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1800" b="0" i="0" u="none" strike="noStrike" cap="none" normalizeH="0" baseline="0" smtClean="0">
                        <a:ln>
                          <a:noFill/>
                        </a:ln>
                        <a:solidFill>
                          <a:schemeClr val="tx1"/>
                        </a:solidFill>
                        <a:effectLst/>
                        <a:latin typeface="Times New Roman" pitchFamily="18" charset="0"/>
                        <a:ea typeface="宋体"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1800" b="0" i="0" u="none" strike="noStrike" cap="none" normalizeH="0" baseline="0" smtClean="0">
                        <a:ln>
                          <a:noFill/>
                        </a:ln>
                        <a:solidFill>
                          <a:schemeClr val="tx1"/>
                        </a:solidFill>
                        <a:effectLst/>
                        <a:latin typeface="Times New Roman" pitchFamily="18" charset="0"/>
                        <a:ea typeface="宋体" charset="-122"/>
                      </a:endParaRP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387350">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0" i="0" u="none" strike="noStrike" cap="none" normalizeH="0" baseline="0" smtClean="0">
                          <a:ln>
                            <a:noFill/>
                          </a:ln>
                          <a:solidFill>
                            <a:schemeClr val="tx1"/>
                          </a:solidFill>
                          <a:effectLst/>
                          <a:latin typeface="Times New Roman" pitchFamily="18" charset="0"/>
                          <a:ea typeface="宋体" charset="-122"/>
                        </a:rPr>
                        <a:t>10</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1800" b="0" i="0" u="none" strike="noStrike" cap="none" normalizeH="0" baseline="0" smtClean="0">
                        <a:ln>
                          <a:noFill/>
                        </a:ln>
                        <a:solidFill>
                          <a:schemeClr val="tx1"/>
                        </a:solidFill>
                        <a:effectLst/>
                        <a:latin typeface="Times New Roman" pitchFamily="18" charset="0"/>
                        <a:ea typeface="宋体"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1800" b="0" i="0" u="none" strike="noStrike" cap="none" normalizeH="0" baseline="0" smtClean="0">
                        <a:ln>
                          <a:noFill/>
                        </a:ln>
                        <a:solidFill>
                          <a:schemeClr val="tx1"/>
                        </a:solidFill>
                        <a:effectLst/>
                        <a:latin typeface="Times New Roman" pitchFamily="18" charset="0"/>
                        <a:ea typeface="宋体"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1800" b="0" i="0" u="none" strike="noStrike" cap="none" normalizeH="0" baseline="0" smtClean="0">
                        <a:ln>
                          <a:noFill/>
                        </a:ln>
                        <a:solidFill>
                          <a:schemeClr val="tx1"/>
                        </a:solidFill>
                        <a:effectLst/>
                        <a:latin typeface="Times New Roman" pitchFamily="18" charset="0"/>
                        <a:ea typeface="宋体"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0" i="0" u="none" strike="noStrike" cap="none" normalizeH="0" baseline="0" smtClean="0">
                          <a:ln>
                            <a:noFill/>
                          </a:ln>
                          <a:solidFill>
                            <a:schemeClr val="tx1"/>
                          </a:solidFill>
                          <a:effectLst/>
                          <a:latin typeface="Times New Roman" pitchFamily="18" charset="0"/>
                          <a:ea typeface="宋体" charset="-122"/>
                        </a:rPr>
                        <a:t>r5</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1800" b="0" i="0" u="none" strike="noStrike" cap="none" normalizeH="0" baseline="0" smtClean="0">
                        <a:ln>
                          <a:noFill/>
                        </a:ln>
                        <a:solidFill>
                          <a:schemeClr val="tx1"/>
                        </a:solidFill>
                        <a:effectLst/>
                        <a:latin typeface="Times New Roman" pitchFamily="18" charset="0"/>
                        <a:ea typeface="宋体"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1800" b="0" i="0" u="none" strike="noStrike" cap="none" normalizeH="0" baseline="0" smtClean="0">
                        <a:ln>
                          <a:noFill/>
                        </a:ln>
                        <a:solidFill>
                          <a:schemeClr val="tx1"/>
                        </a:solidFill>
                        <a:effectLst/>
                        <a:latin typeface="Times New Roman" pitchFamily="18" charset="0"/>
                        <a:ea typeface="宋体"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1800" b="0" i="0" u="none" strike="noStrike" cap="none" normalizeH="0" baseline="0" smtClean="0">
                        <a:ln>
                          <a:noFill/>
                        </a:ln>
                        <a:solidFill>
                          <a:schemeClr val="tx1"/>
                        </a:solidFill>
                        <a:effectLst/>
                        <a:latin typeface="Times New Roman" pitchFamily="18" charset="0"/>
                        <a:ea typeface="宋体" charset="-122"/>
                      </a:endParaRP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385763">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0" i="0" u="none" strike="noStrike" cap="none" normalizeH="0" baseline="0" smtClean="0">
                          <a:ln>
                            <a:noFill/>
                          </a:ln>
                          <a:solidFill>
                            <a:schemeClr val="tx1"/>
                          </a:solidFill>
                          <a:effectLst/>
                          <a:latin typeface="Times New Roman" pitchFamily="18" charset="0"/>
                          <a:ea typeface="宋体" charset="-122"/>
                        </a:rPr>
                        <a:t>11</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1800" b="0" i="0" u="none" strike="noStrike" cap="none" normalizeH="0" baseline="0" smtClean="0">
                        <a:ln>
                          <a:noFill/>
                        </a:ln>
                        <a:solidFill>
                          <a:schemeClr val="tx1"/>
                        </a:solidFill>
                        <a:effectLst/>
                        <a:latin typeface="Times New Roman" pitchFamily="18" charset="0"/>
                        <a:ea typeface="宋体"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0" i="0" u="none" strike="noStrike" cap="none" normalizeH="0" baseline="0" smtClean="0">
                          <a:ln>
                            <a:noFill/>
                          </a:ln>
                          <a:solidFill>
                            <a:schemeClr val="tx1"/>
                          </a:solidFill>
                          <a:effectLst/>
                          <a:latin typeface="Times New Roman" pitchFamily="18" charset="0"/>
                          <a:ea typeface="宋体" charset="-122"/>
                        </a:rPr>
                        <a:t>s11</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0" i="0" u="none" strike="noStrike" cap="none" normalizeH="0" baseline="0" smtClean="0">
                          <a:ln>
                            <a:noFill/>
                          </a:ln>
                          <a:solidFill>
                            <a:schemeClr val="tx1"/>
                          </a:solidFill>
                          <a:effectLst/>
                          <a:latin typeface="Times New Roman" pitchFamily="18" charset="0"/>
                          <a:ea typeface="宋体" charset="-122"/>
                        </a:rPr>
                        <a:t>s12</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1800" b="0" i="0" u="none" strike="noStrike" cap="none" normalizeH="0" baseline="0" smtClean="0">
                        <a:ln>
                          <a:noFill/>
                        </a:ln>
                        <a:solidFill>
                          <a:schemeClr val="tx1"/>
                        </a:solidFill>
                        <a:effectLst/>
                        <a:latin typeface="Times New Roman" pitchFamily="18" charset="0"/>
                        <a:ea typeface="宋体"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1800" b="0" i="0" u="none" strike="noStrike" cap="none" normalizeH="0" baseline="0" smtClean="0">
                        <a:ln>
                          <a:noFill/>
                        </a:ln>
                        <a:solidFill>
                          <a:schemeClr val="tx1"/>
                        </a:solidFill>
                        <a:effectLst/>
                        <a:latin typeface="Times New Roman" pitchFamily="18" charset="0"/>
                        <a:ea typeface="宋体"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0" i="0" u="none" strike="noStrike" cap="none" normalizeH="0" baseline="0" smtClean="0">
                          <a:ln>
                            <a:noFill/>
                          </a:ln>
                          <a:solidFill>
                            <a:schemeClr val="tx1"/>
                          </a:solidFill>
                          <a:effectLst/>
                          <a:latin typeface="Times New Roman" pitchFamily="18" charset="0"/>
                          <a:ea typeface="宋体" charset="-122"/>
                        </a:rPr>
                        <a:t>10</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0" i="0" u="none" strike="noStrike" cap="none" normalizeH="0" baseline="0" smtClean="0">
                          <a:ln>
                            <a:noFill/>
                          </a:ln>
                          <a:solidFill>
                            <a:schemeClr val="tx1"/>
                          </a:solidFill>
                          <a:effectLst/>
                          <a:latin typeface="Times New Roman" pitchFamily="18" charset="0"/>
                          <a:ea typeface="宋体" charset="-122"/>
                        </a:rPr>
                        <a:t>13</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387350">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0" i="0" u="none" strike="noStrike" cap="none" normalizeH="0" baseline="0" smtClean="0">
                          <a:ln>
                            <a:noFill/>
                          </a:ln>
                          <a:solidFill>
                            <a:schemeClr val="tx1"/>
                          </a:solidFill>
                          <a:effectLst/>
                          <a:latin typeface="Times New Roman" pitchFamily="18" charset="0"/>
                          <a:ea typeface="宋体" charset="-122"/>
                        </a:rPr>
                        <a:t>12</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1800" b="0" i="0" u="none" strike="noStrike" cap="none" normalizeH="0" baseline="0" smtClean="0">
                        <a:ln>
                          <a:noFill/>
                        </a:ln>
                        <a:solidFill>
                          <a:schemeClr val="tx1"/>
                        </a:solidFill>
                        <a:effectLst/>
                        <a:latin typeface="Times New Roman" pitchFamily="18" charset="0"/>
                        <a:ea typeface="宋体"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1800" b="0" i="0" u="none" strike="noStrike" cap="none" normalizeH="0" baseline="0" smtClean="0">
                        <a:ln>
                          <a:noFill/>
                        </a:ln>
                        <a:solidFill>
                          <a:schemeClr val="tx1"/>
                        </a:solidFill>
                        <a:effectLst/>
                        <a:latin typeface="Times New Roman" pitchFamily="18" charset="0"/>
                        <a:ea typeface="宋体"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1800" b="0" i="0" u="none" strike="noStrike" cap="none" normalizeH="0" baseline="0" smtClean="0">
                        <a:ln>
                          <a:noFill/>
                        </a:ln>
                        <a:solidFill>
                          <a:schemeClr val="tx1"/>
                        </a:solidFill>
                        <a:effectLst/>
                        <a:latin typeface="Times New Roman" pitchFamily="18" charset="0"/>
                        <a:ea typeface="宋体"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0" i="0" u="none" strike="noStrike" cap="none" normalizeH="0" baseline="0" smtClean="0">
                          <a:ln>
                            <a:noFill/>
                          </a:ln>
                          <a:solidFill>
                            <a:schemeClr val="tx1"/>
                          </a:solidFill>
                          <a:effectLst/>
                          <a:latin typeface="Times New Roman" pitchFamily="18" charset="0"/>
                          <a:ea typeface="宋体" charset="-122"/>
                        </a:rPr>
                        <a:t>r4</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1800" b="0" i="0" u="none" strike="noStrike" cap="none" normalizeH="0" baseline="0" smtClean="0">
                        <a:ln>
                          <a:noFill/>
                        </a:ln>
                        <a:solidFill>
                          <a:schemeClr val="tx1"/>
                        </a:solidFill>
                        <a:effectLst/>
                        <a:latin typeface="Times New Roman" pitchFamily="18" charset="0"/>
                        <a:ea typeface="宋体"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1800" b="0" i="0" u="none" strike="noStrike" cap="none" normalizeH="0" baseline="0" smtClean="0">
                        <a:ln>
                          <a:noFill/>
                        </a:ln>
                        <a:solidFill>
                          <a:schemeClr val="tx1"/>
                        </a:solidFill>
                        <a:effectLst/>
                        <a:latin typeface="Times New Roman" pitchFamily="18" charset="0"/>
                        <a:ea typeface="宋体"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1800" b="0" i="0" u="none" strike="noStrike" cap="none" normalizeH="0" baseline="0" smtClean="0">
                        <a:ln>
                          <a:noFill/>
                        </a:ln>
                        <a:solidFill>
                          <a:schemeClr val="tx1"/>
                        </a:solidFill>
                        <a:effectLst/>
                        <a:latin typeface="Times New Roman" pitchFamily="18" charset="0"/>
                        <a:ea typeface="宋体" charset="-122"/>
                      </a:endParaRP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387350">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0" i="0" u="none" strike="noStrike" cap="none" normalizeH="0" baseline="0" smtClean="0">
                          <a:ln>
                            <a:noFill/>
                          </a:ln>
                          <a:solidFill>
                            <a:schemeClr val="tx1"/>
                          </a:solidFill>
                          <a:effectLst/>
                          <a:latin typeface="Times New Roman" pitchFamily="18" charset="0"/>
                          <a:ea typeface="宋体" charset="-122"/>
                        </a:rPr>
                        <a:t>13</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1800" b="0" i="0" u="none" strike="noStrike" cap="none" normalizeH="0" baseline="0" smtClean="0">
                        <a:ln>
                          <a:noFill/>
                        </a:ln>
                        <a:solidFill>
                          <a:schemeClr val="tx1"/>
                        </a:solidFill>
                        <a:effectLst/>
                        <a:latin typeface="Times New Roman" pitchFamily="18" charset="0"/>
                        <a:ea typeface="宋体"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1800" b="0" i="0" u="none" strike="noStrike" cap="none" normalizeH="0" baseline="0" smtClean="0">
                        <a:ln>
                          <a:noFill/>
                        </a:ln>
                        <a:solidFill>
                          <a:schemeClr val="tx1"/>
                        </a:solidFill>
                        <a:effectLst/>
                        <a:latin typeface="Times New Roman" pitchFamily="18" charset="0"/>
                        <a:ea typeface="宋体"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1800" b="0" i="0" u="none" strike="noStrike" cap="none" normalizeH="0" baseline="0" smtClean="0">
                        <a:ln>
                          <a:noFill/>
                        </a:ln>
                        <a:solidFill>
                          <a:schemeClr val="tx1"/>
                        </a:solidFill>
                        <a:effectLst/>
                        <a:latin typeface="Times New Roman" pitchFamily="18" charset="0"/>
                        <a:ea typeface="宋体"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0" i="0" u="none" strike="noStrike" cap="none" normalizeH="0" baseline="0" smtClean="0">
                          <a:ln>
                            <a:noFill/>
                          </a:ln>
                          <a:solidFill>
                            <a:schemeClr val="tx1"/>
                          </a:solidFill>
                          <a:effectLst/>
                          <a:latin typeface="Times New Roman" pitchFamily="18" charset="0"/>
                          <a:ea typeface="宋体" charset="-122"/>
                        </a:rPr>
                        <a:t>r3</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1800" b="0" i="0" u="none" strike="noStrike" cap="none" normalizeH="0" baseline="0" smtClean="0">
                        <a:ln>
                          <a:noFill/>
                        </a:ln>
                        <a:solidFill>
                          <a:schemeClr val="tx1"/>
                        </a:solidFill>
                        <a:effectLst/>
                        <a:latin typeface="Times New Roman" pitchFamily="18" charset="0"/>
                        <a:ea typeface="宋体"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1800" b="0" i="0" u="none" strike="noStrike" cap="none" normalizeH="0" baseline="0" smtClean="0">
                        <a:ln>
                          <a:noFill/>
                        </a:ln>
                        <a:solidFill>
                          <a:schemeClr val="tx1"/>
                        </a:solidFill>
                        <a:effectLst/>
                        <a:latin typeface="Times New Roman" pitchFamily="18" charset="0"/>
                        <a:ea typeface="宋体"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1800" b="0" i="0" u="none" strike="noStrike" cap="none" normalizeH="0" baseline="0" dirty="0" smtClean="0">
                        <a:ln>
                          <a:noFill/>
                        </a:ln>
                        <a:solidFill>
                          <a:schemeClr val="tx1"/>
                        </a:solidFill>
                        <a:effectLst/>
                        <a:latin typeface="Times New Roman" pitchFamily="18" charset="0"/>
                        <a:ea typeface="宋体" charset="-122"/>
                      </a:endParaRP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r>
            </a:tbl>
          </a:graphicData>
        </a:graphic>
      </p:graphicFrame>
      <p:pic>
        <p:nvPicPr>
          <p:cNvPr id="7592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914400"/>
            <a:ext cx="4495800" cy="5738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标题 2"/>
          <p:cNvSpPr>
            <a:spLocks noGrp="1"/>
          </p:cNvSpPr>
          <p:nvPr>
            <p:ph type="title"/>
          </p:nvPr>
        </p:nvSpPr>
        <p:spPr/>
        <p:txBody>
          <a:bodyPr/>
          <a:lstStyle/>
          <a:p>
            <a:r>
              <a:rPr lang="zh-CN" altLang="en-US" smtClean="0"/>
              <a:t>构造</a:t>
            </a:r>
            <a:r>
              <a:rPr lang="en-US" altLang="zh-CN" smtClean="0"/>
              <a:t>LALR</a:t>
            </a:r>
            <a:r>
              <a:rPr lang="zh-CN" altLang="en-US" smtClean="0"/>
              <a:t>语法分析表</a:t>
            </a:r>
          </a:p>
        </p:txBody>
      </p:sp>
      <p:sp>
        <p:nvSpPr>
          <p:cNvPr id="77827" name="内容占位符 3"/>
          <p:cNvSpPr>
            <a:spLocks noGrp="1"/>
          </p:cNvSpPr>
          <p:nvPr>
            <p:ph idx="1"/>
          </p:nvPr>
        </p:nvSpPr>
        <p:spPr/>
        <p:txBody>
          <a:bodyPr/>
          <a:lstStyle/>
          <a:p>
            <a:pPr>
              <a:lnSpc>
                <a:spcPct val="110000"/>
              </a:lnSpc>
              <a:defRPr/>
            </a:pPr>
            <a:r>
              <a:rPr lang="zh-CN" altLang="en-US" smtClean="0"/>
              <a:t>合并相同核心的</a:t>
            </a:r>
            <a:r>
              <a:rPr lang="en-US" altLang="zh-CN" smtClean="0"/>
              <a:t>LR(1)</a:t>
            </a:r>
            <a:r>
              <a:rPr lang="zh-CN" altLang="en-US" smtClean="0"/>
              <a:t>项集</a:t>
            </a:r>
            <a:endParaRPr lang="en-US" altLang="zh-CN" smtClean="0"/>
          </a:p>
          <a:p>
            <a:pPr lvl="1">
              <a:lnSpc>
                <a:spcPct val="110000"/>
              </a:lnSpc>
              <a:defRPr/>
            </a:pPr>
            <a:r>
              <a:rPr lang="zh-CN" altLang="en-US" smtClean="0"/>
              <a:t>项集的核心就是</a:t>
            </a:r>
            <a:r>
              <a:rPr lang="en-US" altLang="zh-CN" smtClean="0"/>
              <a:t>LR(1)</a:t>
            </a:r>
            <a:r>
              <a:rPr lang="zh-CN" altLang="en-US" smtClean="0"/>
              <a:t>项集的第一个分量的集合，如</a:t>
            </a:r>
            <a:endParaRPr lang="en-US" altLang="zh-CN" smtClean="0"/>
          </a:p>
          <a:p>
            <a:pPr lvl="1">
              <a:lnSpc>
                <a:spcPct val="110000"/>
              </a:lnSpc>
              <a:defRPr/>
            </a:pPr>
            <a:endParaRPr lang="en-US" altLang="zh-CN" smtClean="0"/>
          </a:p>
          <a:p>
            <a:pPr lvl="1">
              <a:lnSpc>
                <a:spcPct val="110000"/>
              </a:lnSpc>
              <a:defRPr/>
            </a:pPr>
            <a:r>
              <a:rPr lang="zh-CN" altLang="en-US" smtClean="0"/>
              <a:t>一个核心就是当前正处理的文法的</a:t>
            </a:r>
            <a:r>
              <a:rPr lang="en-US" altLang="zh-CN" smtClean="0"/>
              <a:t>LR(0)</a:t>
            </a:r>
            <a:r>
              <a:rPr lang="zh-CN" altLang="en-US" smtClean="0"/>
              <a:t>项集，一个</a:t>
            </a:r>
            <a:r>
              <a:rPr lang="en-US" altLang="zh-CN" smtClean="0"/>
              <a:t>LR(1)</a:t>
            </a:r>
            <a:r>
              <a:rPr lang="zh-CN" altLang="en-US" smtClean="0"/>
              <a:t>文法可能产生多个具有相同核心的项集</a:t>
            </a:r>
            <a:endParaRPr lang="en-US" altLang="zh-CN" smtClean="0"/>
          </a:p>
          <a:p>
            <a:pPr>
              <a:lnSpc>
                <a:spcPct val="110000"/>
              </a:lnSpc>
              <a:defRPr/>
            </a:pPr>
            <a:r>
              <a:rPr lang="zh-CN" altLang="en-US" smtClean="0"/>
              <a:t>合并相同核心的</a:t>
            </a:r>
            <a:r>
              <a:rPr lang="en-US" altLang="zh-CN" smtClean="0"/>
              <a:t>LR(1)</a:t>
            </a:r>
            <a:r>
              <a:rPr lang="zh-CN" altLang="en-US" smtClean="0"/>
              <a:t>项集的影响</a:t>
            </a:r>
            <a:endParaRPr lang="en-US" altLang="zh-CN" smtClean="0"/>
          </a:p>
          <a:p>
            <a:pPr lvl="1">
              <a:lnSpc>
                <a:spcPct val="110000"/>
              </a:lnSpc>
              <a:defRPr/>
            </a:pPr>
            <a:r>
              <a:rPr lang="en-US" altLang="zh-CN" i="1" smtClean="0"/>
              <a:t>GOTO</a:t>
            </a:r>
            <a:r>
              <a:rPr lang="zh-CN" altLang="en-US" smtClean="0"/>
              <a:t>函数</a:t>
            </a:r>
            <a:endParaRPr lang="en-US" altLang="zh-CN" smtClean="0"/>
          </a:p>
          <a:p>
            <a:pPr lvl="2">
              <a:lnSpc>
                <a:spcPct val="110000"/>
              </a:lnSpc>
              <a:defRPr/>
            </a:pPr>
            <a:r>
              <a:rPr lang="zh-CN" altLang="en-US" smtClean="0"/>
              <a:t>因为</a:t>
            </a:r>
            <a:r>
              <a:rPr lang="en-US" altLang="zh-CN" i="1" smtClean="0"/>
              <a:t>GOTO(I,X)</a:t>
            </a:r>
            <a:r>
              <a:rPr lang="zh-CN" altLang="en-US" smtClean="0"/>
              <a:t>的核心只由</a:t>
            </a:r>
            <a:r>
              <a:rPr lang="en-US" altLang="zh-CN" smtClean="0"/>
              <a:t>I</a:t>
            </a:r>
            <a:r>
              <a:rPr lang="zh-CN" altLang="en-US" smtClean="0"/>
              <a:t>的核心决定，所以一组被合并的项集的</a:t>
            </a:r>
            <a:r>
              <a:rPr lang="en-US" altLang="zh-CN" i="1" smtClean="0"/>
              <a:t>GOTO</a:t>
            </a:r>
            <a:r>
              <a:rPr lang="zh-CN" altLang="en-US" smtClean="0"/>
              <a:t>目标也可以被合并；即在合并项集时可以相应地修改</a:t>
            </a:r>
            <a:r>
              <a:rPr lang="en-US" altLang="zh-CN" i="1" smtClean="0"/>
              <a:t>GOTO</a:t>
            </a:r>
            <a:r>
              <a:rPr lang="zh-CN" altLang="en-US" smtClean="0"/>
              <a:t>函数</a:t>
            </a:r>
            <a:endParaRPr lang="en-US" altLang="zh-CN" smtClean="0"/>
          </a:p>
          <a:p>
            <a:pPr lvl="1">
              <a:lnSpc>
                <a:spcPct val="110000"/>
              </a:lnSpc>
              <a:defRPr/>
            </a:pPr>
            <a:r>
              <a:rPr lang="en-US" altLang="zh-CN" i="1" smtClean="0"/>
              <a:t>ACTION</a:t>
            </a:r>
            <a:r>
              <a:rPr lang="zh-CN" altLang="en-US" smtClean="0"/>
              <a:t>函数</a:t>
            </a:r>
            <a:endParaRPr lang="en-US" altLang="zh-CN" smtClean="0"/>
          </a:p>
          <a:p>
            <a:pPr lvl="2">
              <a:lnSpc>
                <a:spcPct val="110000"/>
              </a:lnSpc>
              <a:defRPr/>
            </a:pPr>
            <a:r>
              <a:rPr lang="zh-CN" altLang="en-US" smtClean="0"/>
              <a:t>也要加以修改，以反映出被合并的所有项集的非报错动作</a:t>
            </a:r>
            <a:endParaRPr lang="en-US" altLang="zh-CN" smtClean="0"/>
          </a:p>
        </p:txBody>
      </p:sp>
      <p:sp>
        <p:nvSpPr>
          <p:cNvPr id="2" name="灯片编号占位符 1"/>
          <p:cNvSpPr>
            <a:spLocks noGrp="1"/>
          </p:cNvSpPr>
          <p:nvPr>
            <p:ph type="sldNum" sz="quarter" idx="10"/>
          </p:nvPr>
        </p:nvSpPr>
        <p:spPr/>
        <p:txBody>
          <a:bodyPr/>
          <a:lstStyle/>
          <a:p>
            <a:pPr>
              <a:defRPr/>
            </a:pPr>
            <a:fld id="{29A58396-48C2-4A5F-A360-3F6A58C4AB50}" type="slidenum">
              <a:rPr lang="zh-CN" altLang="en-US" smtClean="0"/>
              <a:pPr>
                <a:defRPr/>
              </a:pPr>
              <a:t>69</a:t>
            </a:fld>
            <a:endParaRPr lang="en-US" altLang="zh-CN" dirty="0"/>
          </a:p>
        </p:txBody>
      </p:sp>
      <p:grpSp>
        <p:nvGrpSpPr>
          <p:cNvPr id="76805" name="组合 6"/>
          <p:cNvGrpSpPr>
            <a:grpSpLocks/>
          </p:cNvGrpSpPr>
          <p:nvPr/>
        </p:nvGrpSpPr>
        <p:grpSpPr bwMode="auto">
          <a:xfrm>
            <a:off x="1447800" y="2362200"/>
            <a:ext cx="3827463" cy="422275"/>
            <a:chOff x="3048001" y="5181600"/>
            <a:chExt cx="3827123" cy="422952"/>
          </a:xfrm>
        </p:grpSpPr>
        <p:pic>
          <p:nvPicPr>
            <p:cNvPr id="76806" name="Picture 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1" y="5181600"/>
              <a:ext cx="1981199" cy="4118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807" name="Picture 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05400" y="5181600"/>
              <a:ext cx="1769724" cy="422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标题 1"/>
          <p:cNvSpPr>
            <a:spLocks noGrp="1"/>
          </p:cNvSpPr>
          <p:nvPr>
            <p:ph type="title"/>
          </p:nvPr>
        </p:nvSpPr>
        <p:spPr/>
        <p:txBody>
          <a:bodyPr/>
          <a:lstStyle/>
          <a:p>
            <a:r>
              <a:rPr lang="zh-CN" altLang="en-US" smtClean="0"/>
              <a:t>句柄</a:t>
            </a:r>
          </a:p>
        </p:txBody>
      </p:sp>
      <p:sp>
        <p:nvSpPr>
          <p:cNvPr id="12291" name="内容占位符 2"/>
          <p:cNvSpPr>
            <a:spLocks noGrp="1"/>
          </p:cNvSpPr>
          <p:nvPr>
            <p:ph idx="1"/>
          </p:nvPr>
        </p:nvSpPr>
        <p:spPr>
          <a:xfrm>
            <a:off x="457200" y="1371600"/>
            <a:ext cx="8229600" cy="2362200"/>
          </a:xfrm>
        </p:spPr>
        <p:txBody>
          <a:bodyPr/>
          <a:lstStyle/>
          <a:p>
            <a:pPr>
              <a:defRPr/>
            </a:pPr>
            <a:r>
              <a:rPr lang="zh-CN" altLang="en-US" dirty="0" smtClean="0"/>
              <a:t>归约和</a:t>
            </a:r>
            <a:r>
              <a:rPr lang="zh-CN" altLang="en-US" dirty="0" smtClean="0">
                <a:solidFill>
                  <a:srgbClr val="FF0000"/>
                </a:solidFill>
              </a:rPr>
              <a:t>句柄</a:t>
            </a:r>
            <a:endParaRPr lang="en-US" altLang="zh-CN" dirty="0" smtClean="0">
              <a:solidFill>
                <a:srgbClr val="FF0000"/>
              </a:solidFill>
            </a:endParaRPr>
          </a:p>
          <a:p>
            <a:pPr lvl="1">
              <a:defRPr/>
            </a:pPr>
            <a:r>
              <a:rPr lang="zh-CN" altLang="en-US" dirty="0" smtClean="0"/>
              <a:t>从左向右扫描输入串，并在扫描过程中进行自底向上的语法分析，就可以反向构造出一个最右推导</a:t>
            </a:r>
            <a:endParaRPr lang="en-US" altLang="zh-CN" dirty="0" smtClean="0"/>
          </a:p>
          <a:p>
            <a:pPr lvl="1">
              <a:defRPr/>
            </a:pPr>
            <a:r>
              <a:rPr lang="zh-CN" altLang="en-US" dirty="0" smtClean="0"/>
              <a:t>句柄是和某个产生式右部匹配的子串</a:t>
            </a:r>
            <a:endParaRPr lang="en-US" altLang="zh-CN" dirty="0" smtClean="0"/>
          </a:p>
          <a:p>
            <a:pPr lvl="1">
              <a:defRPr/>
            </a:pPr>
            <a:r>
              <a:rPr lang="zh-CN" altLang="en-US" dirty="0" smtClean="0"/>
              <a:t>但是当栈顶出现某个产生式的右部时，不一定就是句柄</a:t>
            </a:r>
            <a:endParaRPr lang="en-US" altLang="zh-CN" dirty="0" smtClean="0"/>
          </a:p>
        </p:txBody>
      </p:sp>
      <p:sp>
        <p:nvSpPr>
          <p:cNvPr id="4" name="灯片编号占位符 3"/>
          <p:cNvSpPr>
            <a:spLocks noGrp="1"/>
          </p:cNvSpPr>
          <p:nvPr>
            <p:ph type="sldNum" sz="quarter" idx="10"/>
          </p:nvPr>
        </p:nvSpPr>
        <p:spPr/>
        <p:txBody>
          <a:bodyPr/>
          <a:lstStyle/>
          <a:p>
            <a:pPr>
              <a:defRPr/>
            </a:pPr>
            <a:fld id="{AC134E45-95D9-4660-B7C6-E3CC540C2C3B}" type="slidenum">
              <a:rPr lang="zh-CN" altLang="en-US" smtClean="0"/>
              <a:pPr>
                <a:defRPr/>
              </a:pPr>
              <a:t>7</a:t>
            </a:fld>
            <a:endParaRPr lang="en-US" altLang="zh-CN"/>
          </a:p>
        </p:txBody>
      </p:sp>
      <p:pic>
        <p:nvPicPr>
          <p:cNvPr id="819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3962400"/>
            <a:ext cx="8167688" cy="198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标题 1"/>
          <p:cNvSpPr>
            <a:spLocks noGrp="1"/>
          </p:cNvSpPr>
          <p:nvPr>
            <p:ph type="title"/>
          </p:nvPr>
        </p:nvSpPr>
        <p:spPr/>
        <p:txBody>
          <a:bodyPr/>
          <a:lstStyle/>
          <a:p>
            <a:r>
              <a:rPr lang="zh-CN" altLang="en-US" smtClean="0"/>
              <a:t>例</a:t>
            </a:r>
            <a:r>
              <a:rPr lang="en-US" altLang="zh-CN" smtClean="0"/>
              <a:t>……</a:t>
            </a:r>
            <a:r>
              <a:rPr lang="zh-CN" altLang="en-US" smtClean="0"/>
              <a:t>构造</a:t>
            </a:r>
            <a:r>
              <a:rPr lang="en-US" altLang="zh-CN" smtClean="0"/>
              <a:t>LALR</a:t>
            </a:r>
            <a:r>
              <a:rPr lang="zh-CN" altLang="en-US" smtClean="0"/>
              <a:t>分析表</a:t>
            </a:r>
          </a:p>
        </p:txBody>
      </p:sp>
      <p:pic>
        <p:nvPicPr>
          <p:cNvPr id="77827"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3813" y="990600"/>
            <a:ext cx="5208587" cy="5638800"/>
          </a:xfrm>
          <a:noFill/>
        </p:spPr>
      </p:pic>
      <p:pic>
        <p:nvPicPr>
          <p:cNvPr id="16998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83200" y="3505200"/>
            <a:ext cx="3860800" cy="290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9987" name="Picture 3"/>
          <p:cNvPicPr>
            <a:picLocks noChangeAspect="1" noChangeArrowheads="1"/>
          </p:cNvPicPr>
          <p:nvPr/>
        </p:nvPicPr>
        <p:blipFill>
          <a:blip r:embed="rId4"/>
          <a:srcRect/>
          <a:stretch>
            <a:fillRect/>
          </a:stretch>
        </p:blipFill>
        <p:spPr bwMode="auto">
          <a:xfrm>
            <a:off x="5638800" y="1066800"/>
            <a:ext cx="3000375" cy="1143000"/>
          </a:xfrm>
          <a:prstGeom prst="rect">
            <a:avLst/>
          </a:prstGeom>
          <a:noFill/>
          <a:ln w="9525">
            <a:solidFill>
              <a:schemeClr val="accent5">
                <a:lumMod val="40000"/>
                <a:lumOff val="60000"/>
              </a:schemeClr>
            </a:solidFill>
            <a:miter lim="800000"/>
            <a:headEnd/>
            <a:tailEnd/>
          </a:ln>
          <a:effectLst/>
        </p:spPr>
      </p:pic>
      <p:pic>
        <p:nvPicPr>
          <p:cNvPr id="169988" name="Picture 4"/>
          <p:cNvPicPr>
            <a:picLocks noChangeAspect="1" noChangeArrowheads="1"/>
          </p:cNvPicPr>
          <p:nvPr/>
        </p:nvPicPr>
        <p:blipFill>
          <a:blip r:embed="rId5"/>
          <a:srcRect/>
          <a:stretch>
            <a:fillRect/>
          </a:stretch>
        </p:blipFill>
        <p:spPr bwMode="auto">
          <a:xfrm>
            <a:off x="5562600" y="2362200"/>
            <a:ext cx="2649538" cy="457200"/>
          </a:xfrm>
          <a:prstGeom prst="rect">
            <a:avLst/>
          </a:prstGeom>
          <a:noFill/>
          <a:ln w="9525">
            <a:solidFill>
              <a:schemeClr val="accent5">
                <a:lumMod val="40000"/>
                <a:lumOff val="60000"/>
              </a:schemeClr>
            </a:solidFill>
            <a:miter lim="800000"/>
            <a:headEnd/>
            <a:tailEnd/>
          </a:ln>
          <a:effectLst/>
        </p:spPr>
      </p:pic>
      <p:pic>
        <p:nvPicPr>
          <p:cNvPr id="169989" name="Picture 5"/>
          <p:cNvPicPr>
            <a:picLocks noChangeAspect="1" noChangeArrowheads="1"/>
          </p:cNvPicPr>
          <p:nvPr/>
        </p:nvPicPr>
        <p:blipFill>
          <a:blip r:embed="rId6"/>
          <a:srcRect/>
          <a:stretch>
            <a:fillRect/>
          </a:stretch>
        </p:blipFill>
        <p:spPr bwMode="auto">
          <a:xfrm>
            <a:off x="5638800" y="3048000"/>
            <a:ext cx="2836863" cy="381000"/>
          </a:xfrm>
          <a:prstGeom prst="rect">
            <a:avLst/>
          </a:prstGeom>
          <a:noFill/>
          <a:ln w="9525">
            <a:solidFill>
              <a:schemeClr val="accent5">
                <a:lumMod val="40000"/>
                <a:lumOff val="60000"/>
              </a:schemeClr>
            </a:solid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169987"/>
                                        </p:tgtEl>
                                        <p:attrNameLst>
                                          <p:attrName>style.visibility</p:attrName>
                                        </p:attrNameLst>
                                      </p:cBhvr>
                                      <p:to>
                                        <p:strVal val="visible"/>
                                      </p:to>
                                    </p:set>
                                    <p:animEffect transition="in" filter="wipe(up)">
                                      <p:cBhvr>
                                        <p:cTn id="7" dur="500"/>
                                        <p:tgtEl>
                                          <p:spTgt spid="169987"/>
                                        </p:tgtEl>
                                      </p:cBhvr>
                                    </p:animEffect>
                                  </p:childTnLst>
                                </p:cTn>
                              </p:par>
                            </p:childTnLst>
                          </p:cTn>
                        </p:par>
                        <p:par>
                          <p:cTn id="8" fill="hold" nodeType="afterGroup">
                            <p:stCondLst>
                              <p:cond delay="500"/>
                            </p:stCondLst>
                            <p:childTnLst>
                              <p:par>
                                <p:cTn id="9" presetID="22" presetClass="entr" presetSubtype="1" fill="hold" nodeType="afterEffect">
                                  <p:stCondLst>
                                    <p:cond delay="0"/>
                                  </p:stCondLst>
                                  <p:childTnLst>
                                    <p:set>
                                      <p:cBhvr>
                                        <p:cTn id="10" dur="1" fill="hold">
                                          <p:stCondLst>
                                            <p:cond delay="0"/>
                                          </p:stCondLst>
                                        </p:cTn>
                                        <p:tgtEl>
                                          <p:spTgt spid="169988"/>
                                        </p:tgtEl>
                                        <p:attrNameLst>
                                          <p:attrName>style.visibility</p:attrName>
                                        </p:attrNameLst>
                                      </p:cBhvr>
                                      <p:to>
                                        <p:strVal val="visible"/>
                                      </p:to>
                                    </p:set>
                                    <p:animEffect transition="in" filter="wipe(up)">
                                      <p:cBhvr>
                                        <p:cTn id="11" dur="500"/>
                                        <p:tgtEl>
                                          <p:spTgt spid="169988"/>
                                        </p:tgtEl>
                                      </p:cBhvr>
                                    </p:animEffect>
                                  </p:childTnLst>
                                </p:cTn>
                              </p:par>
                            </p:childTnLst>
                          </p:cTn>
                        </p:par>
                        <p:par>
                          <p:cTn id="12" fill="hold" nodeType="afterGroup">
                            <p:stCondLst>
                              <p:cond delay="1000"/>
                            </p:stCondLst>
                            <p:childTnLst>
                              <p:par>
                                <p:cTn id="13" presetID="22" presetClass="entr" presetSubtype="1" fill="hold" nodeType="afterEffect">
                                  <p:stCondLst>
                                    <p:cond delay="0"/>
                                  </p:stCondLst>
                                  <p:childTnLst>
                                    <p:set>
                                      <p:cBhvr>
                                        <p:cTn id="14" dur="1" fill="hold">
                                          <p:stCondLst>
                                            <p:cond delay="0"/>
                                          </p:stCondLst>
                                        </p:cTn>
                                        <p:tgtEl>
                                          <p:spTgt spid="169989"/>
                                        </p:tgtEl>
                                        <p:attrNameLst>
                                          <p:attrName>style.visibility</p:attrName>
                                        </p:attrNameLst>
                                      </p:cBhvr>
                                      <p:to>
                                        <p:strVal val="visible"/>
                                      </p:to>
                                    </p:set>
                                    <p:animEffect transition="in" filter="wipe(up)">
                                      <p:cBhvr>
                                        <p:cTn id="15" dur="500"/>
                                        <p:tgtEl>
                                          <p:spTgt spid="169989"/>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22" presetClass="entr" presetSubtype="1" fill="hold" nodeType="clickEffect">
                                  <p:stCondLst>
                                    <p:cond delay="0"/>
                                  </p:stCondLst>
                                  <p:childTnLst>
                                    <p:set>
                                      <p:cBhvr>
                                        <p:cTn id="19" dur="1" fill="hold">
                                          <p:stCondLst>
                                            <p:cond delay="0"/>
                                          </p:stCondLst>
                                        </p:cTn>
                                        <p:tgtEl>
                                          <p:spTgt spid="169986"/>
                                        </p:tgtEl>
                                        <p:attrNameLst>
                                          <p:attrName>style.visibility</p:attrName>
                                        </p:attrNameLst>
                                      </p:cBhvr>
                                      <p:to>
                                        <p:strVal val="visible"/>
                                      </p:to>
                                    </p:set>
                                    <p:animEffect transition="in" filter="wipe(up)">
                                      <p:cBhvr>
                                        <p:cTn id="20" dur="500"/>
                                        <p:tgtEl>
                                          <p:spTgt spid="1699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标题 1"/>
          <p:cNvSpPr>
            <a:spLocks noGrp="1"/>
          </p:cNvSpPr>
          <p:nvPr>
            <p:ph type="title"/>
          </p:nvPr>
        </p:nvSpPr>
        <p:spPr/>
        <p:txBody>
          <a:bodyPr/>
          <a:lstStyle/>
          <a:p>
            <a:r>
              <a:rPr lang="zh-CN" altLang="en-US" smtClean="0"/>
              <a:t>构造</a:t>
            </a:r>
            <a:r>
              <a:rPr lang="en-US" altLang="zh-CN" smtClean="0"/>
              <a:t>LALR</a:t>
            </a:r>
            <a:r>
              <a:rPr lang="zh-CN" altLang="en-US" smtClean="0"/>
              <a:t>语法分析表</a:t>
            </a:r>
          </a:p>
        </p:txBody>
      </p:sp>
      <p:sp>
        <p:nvSpPr>
          <p:cNvPr id="79875" name="内容占位符 2"/>
          <p:cNvSpPr>
            <a:spLocks noGrp="1"/>
          </p:cNvSpPr>
          <p:nvPr>
            <p:ph idx="1"/>
          </p:nvPr>
        </p:nvSpPr>
        <p:spPr>
          <a:xfrm>
            <a:off x="304800" y="1371600"/>
            <a:ext cx="8534400" cy="1905000"/>
          </a:xfrm>
        </p:spPr>
        <p:txBody>
          <a:bodyPr/>
          <a:lstStyle/>
          <a:p>
            <a:pPr>
              <a:defRPr/>
            </a:pPr>
            <a:r>
              <a:rPr lang="zh-CN" altLang="en-US" smtClean="0"/>
              <a:t>合并相同核心的项集是否会引起动作冲突？</a:t>
            </a:r>
            <a:endParaRPr lang="en-US" altLang="zh-CN" smtClean="0"/>
          </a:p>
          <a:p>
            <a:pPr lvl="1">
              <a:defRPr/>
            </a:pPr>
            <a:r>
              <a:rPr lang="zh-CN" altLang="en-US" smtClean="0"/>
              <a:t>不会产生新的移入</a:t>
            </a:r>
            <a:r>
              <a:rPr lang="en-US" altLang="zh-CN" smtClean="0"/>
              <a:t>-</a:t>
            </a:r>
            <a:r>
              <a:rPr lang="zh-CN" altLang="en-US" smtClean="0"/>
              <a:t>归约冲突</a:t>
            </a:r>
            <a:endParaRPr lang="en-US" altLang="zh-CN" smtClean="0"/>
          </a:p>
          <a:p>
            <a:pPr lvl="2">
              <a:defRPr/>
            </a:pPr>
            <a:r>
              <a:rPr lang="zh-CN" altLang="en-US" smtClean="0"/>
              <a:t>移入动作仅由核心决定，只有归约动作才考虑向前看符号</a:t>
            </a:r>
            <a:endParaRPr lang="en-US" altLang="zh-CN" smtClean="0"/>
          </a:p>
          <a:p>
            <a:pPr lvl="1">
              <a:defRPr/>
            </a:pPr>
            <a:r>
              <a:rPr lang="zh-CN" altLang="en-US" smtClean="0"/>
              <a:t>可能引起归约</a:t>
            </a:r>
            <a:r>
              <a:rPr lang="en-US" altLang="zh-CN" smtClean="0"/>
              <a:t>-</a:t>
            </a:r>
            <a:r>
              <a:rPr lang="zh-CN" altLang="en-US" smtClean="0"/>
              <a:t>归约冲突</a:t>
            </a:r>
            <a:endParaRPr lang="en-US" altLang="zh-CN" smtClean="0"/>
          </a:p>
        </p:txBody>
      </p:sp>
      <p:sp>
        <p:nvSpPr>
          <p:cNvPr id="4" name="灯片编号占位符 3"/>
          <p:cNvSpPr>
            <a:spLocks noGrp="1"/>
          </p:cNvSpPr>
          <p:nvPr>
            <p:ph type="sldNum" sz="quarter" idx="10"/>
          </p:nvPr>
        </p:nvSpPr>
        <p:spPr/>
        <p:txBody>
          <a:bodyPr/>
          <a:lstStyle/>
          <a:p>
            <a:pPr>
              <a:defRPr/>
            </a:pPr>
            <a:fld id="{7A4949B8-DFE2-4240-9F6F-FBE0CE8261CB}" type="slidenum">
              <a:rPr lang="zh-CN" altLang="en-US" smtClean="0"/>
              <a:pPr>
                <a:defRPr/>
              </a:pPr>
              <a:t>71</a:t>
            </a:fld>
            <a:endParaRPr lang="en-US" altLang="zh-CN"/>
          </a:p>
        </p:txBody>
      </p:sp>
      <p:pic>
        <p:nvPicPr>
          <p:cNvPr id="7885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3457575"/>
            <a:ext cx="8210550" cy="281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标题 1"/>
          <p:cNvSpPr>
            <a:spLocks noGrp="1"/>
          </p:cNvSpPr>
          <p:nvPr>
            <p:ph type="title"/>
          </p:nvPr>
        </p:nvSpPr>
        <p:spPr/>
        <p:txBody>
          <a:bodyPr/>
          <a:lstStyle/>
          <a:p>
            <a:r>
              <a:rPr lang="zh-CN" altLang="en-US" smtClean="0"/>
              <a:t>例</a:t>
            </a:r>
            <a:r>
              <a:rPr lang="en-US" altLang="zh-CN" smtClean="0"/>
              <a:t>……</a:t>
            </a:r>
            <a:r>
              <a:rPr lang="zh-CN" altLang="en-US" smtClean="0"/>
              <a:t>构造</a:t>
            </a:r>
            <a:r>
              <a:rPr lang="en-US" altLang="zh-CN" smtClean="0"/>
              <a:t>LALR</a:t>
            </a:r>
            <a:r>
              <a:rPr lang="zh-CN" altLang="en-US" smtClean="0"/>
              <a:t>语法分析表</a:t>
            </a:r>
          </a:p>
        </p:txBody>
      </p:sp>
      <p:pic>
        <p:nvPicPr>
          <p:cNvPr id="171013" name="Picture 5"/>
          <p:cNvPicPr>
            <a:picLocks noChangeAspect="1" noChangeArrowheads="1"/>
          </p:cNvPicPr>
          <p:nvPr/>
        </p:nvPicPr>
        <p:blipFill>
          <a:blip r:embed="rId2"/>
          <a:srcRect/>
          <a:stretch>
            <a:fillRect/>
          </a:stretch>
        </p:blipFill>
        <p:spPr bwMode="auto">
          <a:xfrm>
            <a:off x="609600" y="4343400"/>
            <a:ext cx="1905000" cy="936625"/>
          </a:xfrm>
          <a:prstGeom prst="rect">
            <a:avLst/>
          </a:prstGeom>
          <a:noFill/>
          <a:ln w="9525">
            <a:solidFill>
              <a:schemeClr val="accent5">
                <a:lumMod val="40000"/>
                <a:lumOff val="60000"/>
              </a:schemeClr>
            </a:solidFill>
            <a:miter lim="800000"/>
            <a:headEnd/>
            <a:tailEnd/>
          </a:ln>
          <a:effectLst/>
        </p:spPr>
      </p:pic>
      <p:pic>
        <p:nvPicPr>
          <p:cNvPr id="79876"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1295400"/>
            <a:ext cx="2166938" cy="272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9877" name="Picture 7"/>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a:xfrm>
            <a:off x="2971800" y="914400"/>
            <a:ext cx="5903913" cy="5865813"/>
          </a:xfrm>
          <a:noFill/>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171013"/>
                                        </p:tgtEl>
                                        <p:attrNameLst>
                                          <p:attrName>style.visibility</p:attrName>
                                        </p:attrNameLst>
                                      </p:cBhvr>
                                      <p:to>
                                        <p:strVal val="visible"/>
                                      </p:to>
                                    </p:set>
                                    <p:animEffect transition="in" filter="wipe(up)">
                                      <p:cBhvr>
                                        <p:cTn id="7" dur="500"/>
                                        <p:tgtEl>
                                          <p:spTgt spid="1710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标题 3"/>
          <p:cNvSpPr>
            <a:spLocks noGrp="1"/>
          </p:cNvSpPr>
          <p:nvPr>
            <p:ph type="title"/>
          </p:nvPr>
        </p:nvSpPr>
        <p:spPr/>
        <p:txBody>
          <a:bodyPr/>
          <a:lstStyle/>
          <a:p>
            <a:r>
              <a:rPr lang="zh-CN" altLang="en-US" smtClean="0"/>
              <a:t>构造</a:t>
            </a:r>
            <a:r>
              <a:rPr lang="en-US" altLang="zh-CN" smtClean="0"/>
              <a:t>LALR</a:t>
            </a:r>
            <a:r>
              <a:rPr lang="zh-CN" altLang="en-US" smtClean="0"/>
              <a:t>分析表算法</a:t>
            </a:r>
          </a:p>
        </p:txBody>
      </p:sp>
      <p:sp>
        <p:nvSpPr>
          <p:cNvPr id="81923" name="内容占位符 4"/>
          <p:cNvSpPr>
            <a:spLocks noGrp="1"/>
          </p:cNvSpPr>
          <p:nvPr>
            <p:ph idx="1"/>
          </p:nvPr>
        </p:nvSpPr>
        <p:spPr>
          <a:xfrm>
            <a:off x="228600" y="1219200"/>
            <a:ext cx="8686800" cy="1295400"/>
          </a:xfrm>
        </p:spPr>
        <p:txBody>
          <a:bodyPr/>
          <a:lstStyle/>
          <a:p>
            <a:pPr>
              <a:lnSpc>
                <a:spcPct val="100000"/>
              </a:lnSpc>
              <a:defRPr/>
            </a:pPr>
            <a:r>
              <a:rPr lang="zh-CN" altLang="en-US" dirty="0" smtClean="0"/>
              <a:t>基本思想</a:t>
            </a:r>
            <a:endParaRPr lang="en-US" altLang="zh-CN" dirty="0" smtClean="0"/>
          </a:p>
          <a:p>
            <a:pPr marL="914400" lvl="1" indent="-457200">
              <a:lnSpc>
                <a:spcPct val="100000"/>
              </a:lnSpc>
              <a:defRPr/>
            </a:pPr>
            <a:r>
              <a:rPr lang="zh-CN" altLang="en-US" dirty="0" smtClean="0"/>
              <a:t>构造出</a:t>
            </a:r>
            <a:r>
              <a:rPr lang="en-US" altLang="zh-CN" dirty="0" err="1" smtClean="0"/>
              <a:t>LR</a:t>
            </a:r>
            <a:r>
              <a:rPr lang="en-US" altLang="zh-CN" dirty="0" smtClean="0"/>
              <a:t>(1)</a:t>
            </a:r>
            <a:r>
              <a:rPr lang="zh-CN" altLang="en-US" dirty="0" smtClean="0"/>
              <a:t>项集，如果没有出现冲突，就将具有相同核心的项集合并；根据合并后得到的项集构造语法分析表</a:t>
            </a:r>
          </a:p>
        </p:txBody>
      </p:sp>
      <p:pic>
        <p:nvPicPr>
          <p:cNvPr id="8090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2438400"/>
            <a:ext cx="8566150" cy="419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标题 4"/>
          <p:cNvSpPr>
            <a:spLocks noGrp="1"/>
          </p:cNvSpPr>
          <p:nvPr>
            <p:ph type="title"/>
          </p:nvPr>
        </p:nvSpPr>
        <p:spPr/>
        <p:txBody>
          <a:bodyPr/>
          <a:lstStyle/>
          <a:p>
            <a:r>
              <a:rPr lang="zh-CN" altLang="en-US" smtClean="0"/>
              <a:t>例</a:t>
            </a:r>
            <a:r>
              <a:rPr lang="en-US" altLang="zh-CN" smtClean="0"/>
              <a:t>……</a:t>
            </a:r>
            <a:r>
              <a:rPr lang="zh-CN" altLang="en-US" smtClean="0"/>
              <a:t>构造</a:t>
            </a:r>
            <a:r>
              <a:rPr lang="en-US" altLang="zh-CN" smtClean="0"/>
              <a:t>LALR</a:t>
            </a:r>
            <a:r>
              <a:rPr lang="zh-CN" altLang="en-US" smtClean="0"/>
              <a:t>分析表</a:t>
            </a:r>
          </a:p>
        </p:txBody>
      </p:sp>
      <p:sp>
        <p:nvSpPr>
          <p:cNvPr id="7" name="Text Box 5"/>
          <p:cNvSpPr txBox="1">
            <a:spLocks noChangeArrowheads="1"/>
          </p:cNvSpPr>
          <p:nvPr/>
        </p:nvSpPr>
        <p:spPr bwMode="auto">
          <a:xfrm>
            <a:off x="533400" y="990600"/>
            <a:ext cx="4489450" cy="769938"/>
          </a:xfrm>
          <a:prstGeom prst="rect">
            <a:avLst/>
          </a:prstGeom>
          <a:solidFill>
            <a:schemeClr val="bg1"/>
          </a:solidFill>
          <a:ln w="19050">
            <a:solidFill>
              <a:schemeClr val="accent5">
                <a:lumMod val="40000"/>
                <a:lumOff val="60000"/>
              </a:schemeClr>
            </a:solidFill>
            <a:miter lim="800000"/>
            <a:headEnd/>
            <a:tailEnd/>
          </a:ln>
        </p:spPr>
        <p:txBody>
          <a:bodyPr>
            <a:spAutoFit/>
          </a:bodyPr>
          <a:lstStyle/>
          <a:p>
            <a:pPr>
              <a:lnSpc>
                <a:spcPct val="110000"/>
              </a:lnSpc>
              <a:defRPr/>
            </a:pPr>
            <a:r>
              <a:rPr lang="en-US" altLang="zh-CN" sz="2000" b="1" i="1" dirty="0">
                <a:latin typeface="Times New Roman" pitchFamily="18" charset="0"/>
                <a:ea typeface="华文新魏" pitchFamily="2" charset="-122"/>
                <a:cs typeface="Times New Roman" pitchFamily="18" charset="0"/>
              </a:rPr>
              <a:t>0. S</a:t>
            </a:r>
            <a:r>
              <a:rPr lang="en-US" altLang="zh-CN" sz="2000" b="1" i="1" dirty="0">
                <a:latin typeface="Times New Roman" pitchFamily="18" charset="0"/>
                <a:ea typeface="华文新魏" pitchFamily="2" charset="-122"/>
                <a:cs typeface="Times New Roman" pitchFamily="18" charset="0"/>
                <a:sym typeface="Symbol" pitchFamily="18" charset="2"/>
              </a:rPr>
              <a:t></a:t>
            </a:r>
            <a:r>
              <a:rPr lang="en-US" altLang="zh-CN" sz="2000" b="1" i="1" dirty="0">
                <a:latin typeface="Times New Roman" pitchFamily="18" charset="0"/>
                <a:ea typeface="华文新魏" pitchFamily="2" charset="-122"/>
                <a:cs typeface="Times New Roman" pitchFamily="18" charset="0"/>
              </a:rPr>
              <a:t> </a:t>
            </a:r>
            <a:r>
              <a:rPr lang="en-US" altLang="zh-CN" sz="2000" b="1" i="1" dirty="0">
                <a:latin typeface="Times New Roman" pitchFamily="18" charset="0"/>
                <a:ea typeface="华文新魏" pitchFamily="2" charset="-122"/>
                <a:cs typeface="Times New Roman" pitchFamily="18" charset="0"/>
                <a:sym typeface="Symbol" pitchFamily="18" charset="2"/>
              </a:rPr>
              <a:t> S     1. S  L = R    2. S  R</a:t>
            </a:r>
          </a:p>
          <a:p>
            <a:pPr>
              <a:lnSpc>
                <a:spcPct val="110000"/>
              </a:lnSpc>
              <a:defRPr/>
            </a:pPr>
            <a:r>
              <a:rPr lang="en-US" altLang="zh-CN" sz="2000" b="1" i="1" dirty="0">
                <a:latin typeface="Times New Roman" pitchFamily="18" charset="0"/>
                <a:ea typeface="华文新魏" pitchFamily="2" charset="-122"/>
                <a:cs typeface="Times New Roman" pitchFamily="18" charset="0"/>
                <a:sym typeface="Symbol" pitchFamily="18" charset="2"/>
              </a:rPr>
              <a:t>3. L  * R   4. L  </a:t>
            </a:r>
            <a:r>
              <a:rPr lang="en-US" altLang="zh-CN" sz="2000" b="1" i="1" dirty="0" err="1">
                <a:latin typeface="Times New Roman" pitchFamily="18" charset="0"/>
                <a:ea typeface="华文新魏" pitchFamily="2" charset="-122"/>
                <a:cs typeface="Times New Roman" pitchFamily="18" charset="0"/>
                <a:sym typeface="Symbol" pitchFamily="18" charset="2"/>
              </a:rPr>
              <a:t>i</a:t>
            </a:r>
            <a:r>
              <a:rPr lang="en-US" altLang="zh-CN" sz="2000" b="1" i="1" dirty="0">
                <a:latin typeface="Times New Roman" pitchFamily="18" charset="0"/>
                <a:ea typeface="华文新魏" pitchFamily="2" charset="-122"/>
                <a:cs typeface="Times New Roman" pitchFamily="18" charset="0"/>
                <a:sym typeface="Symbol" pitchFamily="18" charset="2"/>
              </a:rPr>
              <a:t>           5. R  L</a:t>
            </a:r>
          </a:p>
        </p:txBody>
      </p:sp>
      <p:graphicFrame>
        <p:nvGraphicFramePr>
          <p:cNvPr id="81924" name="Object 2"/>
          <p:cNvGraphicFramePr>
            <a:graphicFrameLocks noChangeAspect="1"/>
          </p:cNvGraphicFramePr>
          <p:nvPr>
            <p:extLst>
              <p:ext uri="{D42A27DB-BD31-4B8C-83A1-F6EECF244321}">
                <p14:modId xmlns:p14="http://schemas.microsoft.com/office/powerpoint/2010/main" val="4131913771"/>
              </p:ext>
            </p:extLst>
          </p:nvPr>
        </p:nvGraphicFramePr>
        <p:xfrm>
          <a:off x="228600" y="1981200"/>
          <a:ext cx="8772525" cy="4572000"/>
        </p:xfrm>
        <a:graphic>
          <a:graphicData uri="http://schemas.openxmlformats.org/presentationml/2006/ole">
            <mc:AlternateContent xmlns:mc="http://schemas.openxmlformats.org/markup-compatibility/2006">
              <mc:Choice xmlns:v="urn:schemas-microsoft-com:vml" Requires="v">
                <p:oleObj spid="_x0000_s81964" name="Visio" r:id="rId3" imgW="6280470" imgH="3288675" progId="Visio.Drawing.11">
                  <p:embed/>
                </p:oleObj>
              </mc:Choice>
              <mc:Fallback>
                <p:oleObj name="Visio" r:id="rId3" imgW="6280470" imgH="3288675" progId="Visio.Drawing.11">
                  <p:embed/>
                  <p:pic>
                    <p:nvPicPr>
                      <p:cNvPr id="0" name="Object 2"/>
                      <p:cNvPicPr>
                        <a:picLocks noChangeAspect="1" noChangeArrowheads="1"/>
                      </p:cNvPicPr>
                      <p:nvPr/>
                    </p:nvPicPr>
                    <p:blipFill>
                      <a:blip r:embed="rId4"/>
                      <a:srcRect/>
                      <a:stretch>
                        <a:fillRect/>
                      </a:stretch>
                    </p:blipFill>
                    <p:spPr bwMode="auto">
                      <a:xfrm>
                        <a:off x="228600" y="1981200"/>
                        <a:ext cx="8772525" cy="4572000"/>
                      </a:xfrm>
                      <a:prstGeom prst="rect">
                        <a:avLst/>
                      </a:prstGeom>
                      <a:solidFill>
                        <a:schemeClr val="bg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标题 3"/>
          <p:cNvSpPr>
            <a:spLocks noGrp="1"/>
          </p:cNvSpPr>
          <p:nvPr>
            <p:ph type="title"/>
          </p:nvPr>
        </p:nvSpPr>
        <p:spPr/>
        <p:txBody>
          <a:bodyPr/>
          <a:lstStyle/>
          <a:p>
            <a:r>
              <a:rPr lang="en-US" altLang="zh-CN" smtClean="0"/>
              <a:t>LALR</a:t>
            </a:r>
            <a:r>
              <a:rPr lang="zh-CN" altLang="en-US" smtClean="0"/>
              <a:t>文法</a:t>
            </a:r>
          </a:p>
        </p:txBody>
      </p:sp>
      <p:sp>
        <p:nvSpPr>
          <p:cNvPr id="82947" name="内容占位符 4"/>
          <p:cNvSpPr>
            <a:spLocks noGrp="1"/>
          </p:cNvSpPr>
          <p:nvPr>
            <p:ph idx="1"/>
          </p:nvPr>
        </p:nvSpPr>
        <p:spPr>
          <a:xfrm>
            <a:off x="457200" y="1371600"/>
            <a:ext cx="8229600" cy="5181600"/>
          </a:xfrm>
        </p:spPr>
        <p:txBody>
          <a:bodyPr/>
          <a:lstStyle/>
          <a:p>
            <a:pPr>
              <a:defRPr/>
            </a:pPr>
            <a:r>
              <a:rPr lang="en-US" altLang="zh-CN" dirty="0" err="1" smtClean="0"/>
              <a:t>LALR</a:t>
            </a:r>
            <a:r>
              <a:rPr lang="zh-CN" altLang="en-US" dirty="0" smtClean="0"/>
              <a:t>文法</a:t>
            </a:r>
            <a:endParaRPr lang="en-US" altLang="zh-CN" dirty="0" smtClean="0"/>
          </a:p>
          <a:p>
            <a:pPr lvl="1">
              <a:defRPr/>
            </a:pPr>
            <a:r>
              <a:rPr lang="zh-CN" altLang="en-US" dirty="0" smtClean="0"/>
              <a:t>以上算法生成的分析表称为文法</a:t>
            </a:r>
            <a:r>
              <a:rPr lang="en-US" altLang="zh-CN" dirty="0" smtClean="0"/>
              <a:t>G</a:t>
            </a:r>
            <a:r>
              <a:rPr lang="zh-CN" altLang="en-US" dirty="0" smtClean="0"/>
              <a:t>的</a:t>
            </a:r>
            <a:r>
              <a:rPr lang="en-US" altLang="zh-CN" dirty="0" err="1" smtClean="0"/>
              <a:t>LALR</a:t>
            </a:r>
            <a:r>
              <a:rPr lang="zh-CN" altLang="en-US" dirty="0" smtClean="0"/>
              <a:t>分析表。</a:t>
            </a:r>
            <a:endParaRPr lang="en-US" altLang="zh-CN" dirty="0" smtClean="0"/>
          </a:p>
          <a:p>
            <a:pPr lvl="1">
              <a:defRPr/>
            </a:pPr>
            <a:r>
              <a:rPr lang="zh-CN" altLang="en-US" dirty="0" smtClean="0"/>
              <a:t>如果对文法</a:t>
            </a:r>
            <a:r>
              <a:rPr lang="en-US" altLang="zh-CN" dirty="0" smtClean="0"/>
              <a:t>G</a:t>
            </a:r>
            <a:r>
              <a:rPr lang="zh-CN" altLang="en-US" dirty="0" smtClean="0"/>
              <a:t>能构造出没有动作冲突的</a:t>
            </a:r>
            <a:r>
              <a:rPr lang="en-US" altLang="zh-CN" dirty="0" err="1" smtClean="0"/>
              <a:t>LALR</a:t>
            </a:r>
            <a:r>
              <a:rPr lang="zh-CN" altLang="en-US" dirty="0" smtClean="0"/>
              <a:t>语法分析表，那么</a:t>
            </a:r>
            <a:r>
              <a:rPr lang="en-US" altLang="zh-CN" dirty="0" smtClean="0"/>
              <a:t>G</a:t>
            </a:r>
            <a:r>
              <a:rPr lang="zh-CN" altLang="en-US" dirty="0" smtClean="0"/>
              <a:t>就是</a:t>
            </a:r>
            <a:r>
              <a:rPr lang="en-US" altLang="zh-CN" dirty="0" err="1" smtClean="0"/>
              <a:t>LALR</a:t>
            </a:r>
            <a:r>
              <a:rPr lang="en-US" altLang="zh-CN" dirty="0" smtClean="0"/>
              <a:t>(1)</a:t>
            </a:r>
            <a:r>
              <a:rPr lang="zh-CN" altLang="en-US" dirty="0" smtClean="0"/>
              <a:t>文法。</a:t>
            </a:r>
            <a:endParaRPr lang="en-US" altLang="zh-CN" dirty="0" smtClean="0"/>
          </a:p>
          <a:p>
            <a:pPr lvl="1">
              <a:defRPr/>
            </a:pPr>
            <a:r>
              <a:rPr lang="zh-CN" altLang="en-US" dirty="0" smtClean="0"/>
              <a:t>算法第（</a:t>
            </a:r>
            <a:r>
              <a:rPr lang="en-US" altLang="zh-CN" dirty="0" smtClean="0"/>
              <a:t>3</a:t>
            </a:r>
            <a:r>
              <a:rPr lang="zh-CN" altLang="en-US" dirty="0" smtClean="0"/>
              <a:t>）步构造得到的项集族被称为</a:t>
            </a:r>
            <a:r>
              <a:rPr lang="en-US" altLang="zh-CN" dirty="0" err="1" smtClean="0"/>
              <a:t>LALR</a:t>
            </a:r>
            <a:r>
              <a:rPr lang="en-US" altLang="zh-CN" dirty="0" smtClean="0"/>
              <a:t>(1)</a:t>
            </a:r>
            <a:r>
              <a:rPr lang="zh-CN" altLang="en-US" dirty="0" smtClean="0"/>
              <a:t>项集族。</a:t>
            </a:r>
            <a:endParaRPr lang="en-US" altLang="zh-CN" dirty="0" smtClean="0"/>
          </a:p>
          <a:p>
            <a:pPr>
              <a:defRPr/>
            </a:pPr>
            <a:r>
              <a:rPr lang="zh-CN" altLang="en-US" dirty="0" smtClean="0"/>
              <a:t>与</a:t>
            </a:r>
            <a:r>
              <a:rPr lang="en-US" altLang="zh-CN" dirty="0" err="1" smtClean="0"/>
              <a:t>SLR</a:t>
            </a:r>
            <a:r>
              <a:rPr lang="zh-CN" altLang="en-US" dirty="0" smtClean="0"/>
              <a:t>和规范</a:t>
            </a:r>
            <a:r>
              <a:rPr lang="en-US" altLang="zh-CN" dirty="0" err="1" smtClean="0"/>
              <a:t>LR</a:t>
            </a:r>
            <a:r>
              <a:rPr lang="zh-CN" altLang="en-US" dirty="0" smtClean="0"/>
              <a:t>的比较</a:t>
            </a:r>
            <a:endParaRPr lang="en-US" altLang="zh-CN" dirty="0" smtClean="0"/>
          </a:p>
          <a:p>
            <a:pPr lvl="1">
              <a:defRPr/>
            </a:pPr>
            <a:r>
              <a:rPr lang="en-US" altLang="zh-CN" dirty="0" err="1" smtClean="0"/>
              <a:t>LALR</a:t>
            </a:r>
            <a:r>
              <a:rPr lang="zh-CN" altLang="en-US" dirty="0" smtClean="0"/>
              <a:t>分析表比规范</a:t>
            </a:r>
            <a:r>
              <a:rPr lang="en-US" altLang="zh-CN" dirty="0" err="1" smtClean="0"/>
              <a:t>LR</a:t>
            </a:r>
            <a:r>
              <a:rPr lang="zh-CN" altLang="en-US" dirty="0" smtClean="0"/>
              <a:t>分析表小，在实践中经常使用</a:t>
            </a:r>
            <a:endParaRPr lang="en-US" altLang="zh-CN" dirty="0" smtClean="0"/>
          </a:p>
          <a:p>
            <a:pPr lvl="1">
              <a:defRPr/>
            </a:pPr>
            <a:r>
              <a:rPr lang="en-US" altLang="zh-CN" dirty="0" err="1" smtClean="0"/>
              <a:t>LALR</a:t>
            </a:r>
            <a:r>
              <a:rPr lang="zh-CN" altLang="en-US" dirty="0" smtClean="0"/>
              <a:t>比</a:t>
            </a:r>
            <a:r>
              <a:rPr lang="en-US" altLang="zh-CN" dirty="0" err="1" smtClean="0"/>
              <a:t>LR</a:t>
            </a:r>
            <a:r>
              <a:rPr lang="en-US" altLang="zh-CN" dirty="0" smtClean="0"/>
              <a:t>(1)</a:t>
            </a:r>
            <a:r>
              <a:rPr lang="zh-CN" altLang="en-US" dirty="0" smtClean="0"/>
              <a:t>的分析能力弱，在遇到错误输入时可能多做无效的归约，但不会多移入任何符号</a:t>
            </a:r>
            <a:endParaRPr lang="en-US" altLang="zh-CN" dirty="0" smtClean="0"/>
          </a:p>
          <a:p>
            <a:pPr lvl="1">
              <a:defRPr/>
            </a:pPr>
            <a:r>
              <a:rPr lang="zh-CN" altLang="en-US" dirty="0" smtClean="0"/>
              <a:t>一个文法的</a:t>
            </a:r>
            <a:r>
              <a:rPr lang="en-US" altLang="zh-CN" dirty="0" err="1" smtClean="0"/>
              <a:t>SLR</a:t>
            </a:r>
            <a:r>
              <a:rPr lang="zh-CN" altLang="en-US" dirty="0" smtClean="0"/>
              <a:t>和</a:t>
            </a:r>
            <a:r>
              <a:rPr lang="en-US" altLang="zh-CN" dirty="0" err="1" smtClean="0"/>
              <a:t>LALR</a:t>
            </a:r>
            <a:r>
              <a:rPr lang="zh-CN" altLang="en-US" dirty="0" smtClean="0"/>
              <a:t>分析表总是具有相同数量的状态，但</a:t>
            </a:r>
            <a:r>
              <a:rPr lang="en-US" altLang="zh-CN" dirty="0" err="1" smtClean="0"/>
              <a:t>LALR</a:t>
            </a:r>
            <a:r>
              <a:rPr lang="zh-CN" altLang="en-US" dirty="0" smtClean="0"/>
              <a:t>方法能处理某些</a:t>
            </a:r>
            <a:r>
              <a:rPr lang="en-US" altLang="zh-CN" dirty="0" err="1" smtClean="0"/>
              <a:t>SLR</a:t>
            </a:r>
            <a:r>
              <a:rPr lang="zh-CN" altLang="en-US" dirty="0" smtClean="0"/>
              <a:t>无法处理的情况</a:t>
            </a:r>
          </a:p>
        </p:txBody>
      </p: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标题 1"/>
          <p:cNvSpPr>
            <a:spLocks noGrp="1"/>
          </p:cNvSpPr>
          <p:nvPr>
            <p:ph type="title"/>
          </p:nvPr>
        </p:nvSpPr>
        <p:spPr/>
        <p:txBody>
          <a:bodyPr/>
          <a:lstStyle/>
          <a:p>
            <a:r>
              <a:rPr lang="zh-CN" altLang="en-US" smtClean="0"/>
              <a:t>例</a:t>
            </a:r>
            <a:r>
              <a:rPr lang="en-US" altLang="zh-CN" smtClean="0"/>
              <a:t>……</a:t>
            </a:r>
            <a:r>
              <a:rPr lang="zh-CN" altLang="en-US" smtClean="0"/>
              <a:t>构造</a:t>
            </a:r>
            <a:r>
              <a:rPr lang="en-US" altLang="zh-CN" smtClean="0"/>
              <a:t>LALR</a:t>
            </a:r>
            <a:r>
              <a:rPr lang="zh-CN" altLang="en-US" smtClean="0"/>
              <a:t>分析表</a:t>
            </a:r>
          </a:p>
        </p:txBody>
      </p:sp>
      <p:pic>
        <p:nvPicPr>
          <p:cNvPr id="77827"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3813" y="1912938"/>
            <a:ext cx="5208587" cy="4716462"/>
          </a:xfrm>
          <a:noFill/>
        </p:spPr>
      </p:pic>
      <p:pic>
        <p:nvPicPr>
          <p:cNvPr id="16998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83200" y="3505200"/>
            <a:ext cx="3860800" cy="290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9987" name="Picture 3"/>
          <p:cNvPicPr>
            <a:picLocks noChangeAspect="1" noChangeArrowheads="1"/>
          </p:cNvPicPr>
          <p:nvPr/>
        </p:nvPicPr>
        <p:blipFill>
          <a:blip r:embed="rId4"/>
          <a:srcRect/>
          <a:stretch>
            <a:fillRect/>
          </a:stretch>
        </p:blipFill>
        <p:spPr bwMode="auto">
          <a:xfrm>
            <a:off x="5638800" y="1066800"/>
            <a:ext cx="3000375" cy="1143000"/>
          </a:xfrm>
          <a:prstGeom prst="rect">
            <a:avLst/>
          </a:prstGeom>
          <a:noFill/>
          <a:ln w="9525">
            <a:solidFill>
              <a:schemeClr val="accent5">
                <a:lumMod val="40000"/>
                <a:lumOff val="60000"/>
              </a:schemeClr>
            </a:solidFill>
            <a:miter lim="800000"/>
            <a:headEnd/>
            <a:tailEnd/>
          </a:ln>
          <a:effectLst/>
        </p:spPr>
      </p:pic>
      <p:pic>
        <p:nvPicPr>
          <p:cNvPr id="169988" name="Picture 4"/>
          <p:cNvPicPr>
            <a:picLocks noChangeAspect="1" noChangeArrowheads="1"/>
          </p:cNvPicPr>
          <p:nvPr/>
        </p:nvPicPr>
        <p:blipFill>
          <a:blip r:embed="rId5"/>
          <a:srcRect/>
          <a:stretch>
            <a:fillRect/>
          </a:stretch>
        </p:blipFill>
        <p:spPr bwMode="auto">
          <a:xfrm>
            <a:off x="5562600" y="2362200"/>
            <a:ext cx="2649538" cy="457200"/>
          </a:xfrm>
          <a:prstGeom prst="rect">
            <a:avLst/>
          </a:prstGeom>
          <a:noFill/>
          <a:ln w="9525">
            <a:solidFill>
              <a:schemeClr val="accent5">
                <a:lumMod val="40000"/>
                <a:lumOff val="60000"/>
              </a:schemeClr>
            </a:solidFill>
            <a:miter lim="800000"/>
            <a:headEnd/>
            <a:tailEnd/>
          </a:ln>
          <a:effectLst/>
        </p:spPr>
      </p:pic>
      <p:pic>
        <p:nvPicPr>
          <p:cNvPr id="169989" name="Picture 5"/>
          <p:cNvPicPr>
            <a:picLocks noChangeAspect="1" noChangeArrowheads="1"/>
          </p:cNvPicPr>
          <p:nvPr/>
        </p:nvPicPr>
        <p:blipFill>
          <a:blip r:embed="rId6"/>
          <a:srcRect/>
          <a:stretch>
            <a:fillRect/>
          </a:stretch>
        </p:blipFill>
        <p:spPr bwMode="auto">
          <a:xfrm>
            <a:off x="5638800" y="3048000"/>
            <a:ext cx="2836863" cy="381000"/>
          </a:xfrm>
          <a:prstGeom prst="rect">
            <a:avLst/>
          </a:prstGeom>
          <a:noFill/>
          <a:ln w="9525">
            <a:solidFill>
              <a:schemeClr val="accent5">
                <a:lumMod val="40000"/>
                <a:lumOff val="60000"/>
              </a:schemeClr>
            </a:solidFill>
            <a:miter lim="800000"/>
            <a:headEnd/>
            <a:tailEnd/>
          </a:ln>
          <a:effectLst/>
        </p:spPr>
      </p:pic>
      <p:sp>
        <p:nvSpPr>
          <p:cNvPr id="8" name="Text Box 6"/>
          <p:cNvSpPr txBox="1">
            <a:spLocks noChangeArrowheads="1"/>
          </p:cNvSpPr>
          <p:nvPr/>
        </p:nvSpPr>
        <p:spPr bwMode="auto">
          <a:xfrm>
            <a:off x="5334000" y="6382964"/>
            <a:ext cx="3708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zh-CN" altLang="en-US" b="1" dirty="0">
                <a:solidFill>
                  <a:schemeClr val="accent2"/>
                </a:solidFill>
              </a:rPr>
              <a:t>分析输入</a:t>
            </a:r>
            <a:r>
              <a:rPr lang="zh-CN" altLang="en-US" b="1" dirty="0" smtClean="0">
                <a:solidFill>
                  <a:schemeClr val="accent2"/>
                </a:solidFill>
              </a:rPr>
              <a:t>串</a:t>
            </a:r>
            <a:r>
              <a:rPr lang="en-US" altLang="zh-CN" b="1" dirty="0" err="1" smtClean="0">
                <a:solidFill>
                  <a:schemeClr val="accent2"/>
                </a:solidFill>
              </a:rPr>
              <a:t>ccd</a:t>
            </a:r>
            <a:r>
              <a:rPr lang="en-US" altLang="zh-CN" b="1" dirty="0" smtClean="0">
                <a:solidFill>
                  <a:schemeClr val="accent2"/>
                </a:solidFill>
              </a:rPr>
              <a:t>$</a:t>
            </a:r>
            <a:endParaRPr lang="en-US" altLang="zh-CN" b="1" dirty="0">
              <a:solidFill>
                <a:schemeClr val="accent2"/>
              </a:solidFill>
            </a:endParaRPr>
          </a:p>
        </p:txBody>
      </p:sp>
      <p:pic>
        <p:nvPicPr>
          <p:cNvPr id="9" name="Picture 3"/>
          <p:cNvPicPr>
            <a:picLocks noChangeAspect="1" noChangeArrowheads="1"/>
          </p:cNvPicPr>
          <p:nvPr/>
        </p:nvPicPr>
        <p:blipFill>
          <a:blip r:embed="rId7"/>
          <a:srcRect/>
          <a:stretch>
            <a:fillRect/>
          </a:stretch>
        </p:blipFill>
        <p:spPr bwMode="auto">
          <a:xfrm>
            <a:off x="76200" y="914400"/>
            <a:ext cx="2209800" cy="998538"/>
          </a:xfrm>
          <a:prstGeom prst="rect">
            <a:avLst/>
          </a:prstGeom>
          <a:noFill/>
          <a:ln w="9525">
            <a:solidFill>
              <a:schemeClr val="accent5">
                <a:lumMod val="40000"/>
                <a:lumOff val="60000"/>
              </a:schemeClr>
            </a:solidFill>
            <a:miter lim="800000"/>
            <a:headEnd/>
            <a:tailEnd/>
          </a:ln>
          <a:effectLst/>
        </p:spPr>
      </p:pic>
    </p:spTree>
    <p:extLst>
      <p:ext uri="{BB962C8B-B14F-4D97-AF65-F5344CB8AC3E}">
        <p14:creationId xmlns:p14="http://schemas.microsoft.com/office/powerpoint/2010/main" val="97885354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169987"/>
                                        </p:tgtEl>
                                        <p:attrNameLst>
                                          <p:attrName>style.visibility</p:attrName>
                                        </p:attrNameLst>
                                      </p:cBhvr>
                                      <p:to>
                                        <p:strVal val="visible"/>
                                      </p:to>
                                    </p:set>
                                    <p:animEffect transition="in" filter="wipe(up)">
                                      <p:cBhvr>
                                        <p:cTn id="7" dur="500"/>
                                        <p:tgtEl>
                                          <p:spTgt spid="169987"/>
                                        </p:tgtEl>
                                      </p:cBhvr>
                                    </p:animEffect>
                                  </p:childTnLst>
                                </p:cTn>
                              </p:par>
                            </p:childTnLst>
                          </p:cTn>
                        </p:par>
                        <p:par>
                          <p:cTn id="8" fill="hold" nodeType="afterGroup">
                            <p:stCondLst>
                              <p:cond delay="500"/>
                            </p:stCondLst>
                            <p:childTnLst>
                              <p:par>
                                <p:cTn id="9" presetID="22" presetClass="entr" presetSubtype="1" fill="hold" nodeType="afterEffect">
                                  <p:stCondLst>
                                    <p:cond delay="0"/>
                                  </p:stCondLst>
                                  <p:childTnLst>
                                    <p:set>
                                      <p:cBhvr>
                                        <p:cTn id="10" dur="1" fill="hold">
                                          <p:stCondLst>
                                            <p:cond delay="0"/>
                                          </p:stCondLst>
                                        </p:cTn>
                                        <p:tgtEl>
                                          <p:spTgt spid="169988"/>
                                        </p:tgtEl>
                                        <p:attrNameLst>
                                          <p:attrName>style.visibility</p:attrName>
                                        </p:attrNameLst>
                                      </p:cBhvr>
                                      <p:to>
                                        <p:strVal val="visible"/>
                                      </p:to>
                                    </p:set>
                                    <p:animEffect transition="in" filter="wipe(up)">
                                      <p:cBhvr>
                                        <p:cTn id="11" dur="500"/>
                                        <p:tgtEl>
                                          <p:spTgt spid="169988"/>
                                        </p:tgtEl>
                                      </p:cBhvr>
                                    </p:animEffect>
                                  </p:childTnLst>
                                </p:cTn>
                              </p:par>
                            </p:childTnLst>
                          </p:cTn>
                        </p:par>
                        <p:par>
                          <p:cTn id="12" fill="hold" nodeType="afterGroup">
                            <p:stCondLst>
                              <p:cond delay="1000"/>
                            </p:stCondLst>
                            <p:childTnLst>
                              <p:par>
                                <p:cTn id="13" presetID="22" presetClass="entr" presetSubtype="1" fill="hold" nodeType="afterEffect">
                                  <p:stCondLst>
                                    <p:cond delay="0"/>
                                  </p:stCondLst>
                                  <p:childTnLst>
                                    <p:set>
                                      <p:cBhvr>
                                        <p:cTn id="14" dur="1" fill="hold">
                                          <p:stCondLst>
                                            <p:cond delay="0"/>
                                          </p:stCondLst>
                                        </p:cTn>
                                        <p:tgtEl>
                                          <p:spTgt spid="169989"/>
                                        </p:tgtEl>
                                        <p:attrNameLst>
                                          <p:attrName>style.visibility</p:attrName>
                                        </p:attrNameLst>
                                      </p:cBhvr>
                                      <p:to>
                                        <p:strVal val="visible"/>
                                      </p:to>
                                    </p:set>
                                    <p:animEffect transition="in" filter="wipe(up)">
                                      <p:cBhvr>
                                        <p:cTn id="15" dur="500"/>
                                        <p:tgtEl>
                                          <p:spTgt spid="169989"/>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22" presetClass="entr" presetSubtype="1" fill="hold" nodeType="clickEffect">
                                  <p:stCondLst>
                                    <p:cond delay="0"/>
                                  </p:stCondLst>
                                  <p:childTnLst>
                                    <p:set>
                                      <p:cBhvr>
                                        <p:cTn id="19" dur="1" fill="hold">
                                          <p:stCondLst>
                                            <p:cond delay="0"/>
                                          </p:stCondLst>
                                        </p:cTn>
                                        <p:tgtEl>
                                          <p:spTgt spid="169986"/>
                                        </p:tgtEl>
                                        <p:attrNameLst>
                                          <p:attrName>style.visibility</p:attrName>
                                        </p:attrNameLst>
                                      </p:cBhvr>
                                      <p:to>
                                        <p:strVal val="visible"/>
                                      </p:to>
                                    </p:set>
                                    <p:animEffect transition="in" filter="wipe(up)">
                                      <p:cBhvr>
                                        <p:cTn id="20" dur="500"/>
                                        <p:tgtEl>
                                          <p:spTgt spid="169986"/>
                                        </p:tgtEl>
                                      </p:cBhvr>
                                    </p:animEffect>
                                  </p:childTnLst>
                                </p:cTn>
                              </p:par>
                            </p:childTnLst>
                          </p:cTn>
                        </p:par>
                        <p:par>
                          <p:cTn id="21" fill="hold">
                            <p:stCondLst>
                              <p:cond delay="500"/>
                            </p:stCondLst>
                            <p:childTnLst>
                              <p:par>
                                <p:cTn id="22" presetID="22" presetClass="entr" presetSubtype="8" fill="hold" nodeType="after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wipe(left)">
                                      <p:cBhvr>
                                        <p:cTn id="2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标题 3"/>
          <p:cNvSpPr>
            <a:spLocks noGrp="1"/>
          </p:cNvSpPr>
          <p:nvPr>
            <p:ph type="title"/>
          </p:nvPr>
        </p:nvSpPr>
        <p:spPr/>
        <p:txBody>
          <a:bodyPr/>
          <a:lstStyle/>
          <a:p>
            <a:r>
              <a:rPr lang="zh-CN" altLang="en-US" dirty="0" smtClean="0"/>
              <a:t>练习</a:t>
            </a:r>
            <a:r>
              <a:rPr lang="en-US" altLang="zh-CN" dirty="0" smtClean="0"/>
              <a:t>4.7</a:t>
            </a:r>
            <a:r>
              <a:rPr lang="zh-CN" altLang="en-US" dirty="0" smtClean="0"/>
              <a:t>（作业）</a:t>
            </a:r>
          </a:p>
        </p:txBody>
      </p:sp>
      <p:pic>
        <p:nvPicPr>
          <p:cNvPr id="83971"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457200" y="1447800"/>
            <a:ext cx="8383588" cy="4791075"/>
          </a:xfrm>
          <a:noFill/>
        </p:spPr>
      </p:pic>
      <p:sp>
        <p:nvSpPr>
          <p:cNvPr id="4" name="椭圆 3"/>
          <p:cNvSpPr/>
          <p:nvPr/>
        </p:nvSpPr>
        <p:spPr>
          <a:xfrm>
            <a:off x="533400" y="1371600"/>
            <a:ext cx="1447800" cy="4572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681318" y="4953000"/>
            <a:ext cx="1447800" cy="4572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标题 1"/>
          <p:cNvSpPr>
            <a:spLocks noGrp="1"/>
          </p:cNvSpPr>
          <p:nvPr>
            <p:ph type="title"/>
          </p:nvPr>
        </p:nvSpPr>
        <p:spPr/>
        <p:txBody>
          <a:bodyPr/>
          <a:lstStyle/>
          <a:p>
            <a:r>
              <a:rPr lang="en-US" altLang="zh-CN" smtClean="0"/>
              <a:t>LR</a:t>
            </a:r>
            <a:r>
              <a:rPr lang="zh-CN" altLang="en-US" smtClean="0"/>
              <a:t>方法和二义性文法</a:t>
            </a:r>
          </a:p>
        </p:txBody>
      </p:sp>
      <p:sp>
        <p:nvSpPr>
          <p:cNvPr id="84995" name="内容占位符 2"/>
          <p:cNvSpPr>
            <a:spLocks noGrp="1"/>
          </p:cNvSpPr>
          <p:nvPr>
            <p:ph idx="1"/>
          </p:nvPr>
        </p:nvSpPr>
        <p:spPr/>
        <p:txBody>
          <a:bodyPr/>
          <a:lstStyle/>
          <a:p>
            <a:pPr>
              <a:defRPr/>
            </a:pPr>
            <a:r>
              <a:rPr lang="zh-CN" altLang="en-US" dirty="0" smtClean="0"/>
              <a:t>二义性文法都不是</a:t>
            </a:r>
            <a:r>
              <a:rPr lang="en-US" altLang="zh-CN" dirty="0" smtClean="0"/>
              <a:t>LR</a:t>
            </a:r>
            <a:r>
              <a:rPr lang="zh-CN" altLang="en-US" dirty="0" smtClean="0"/>
              <a:t>的</a:t>
            </a:r>
            <a:endParaRPr lang="en-US" altLang="zh-CN" dirty="0" smtClean="0"/>
          </a:p>
          <a:p>
            <a:pPr>
              <a:defRPr/>
            </a:pPr>
            <a:r>
              <a:rPr lang="zh-CN" altLang="en-US" dirty="0" smtClean="0"/>
              <a:t>二义性文法的优点</a:t>
            </a:r>
            <a:endParaRPr lang="en-US" altLang="zh-CN" dirty="0" smtClean="0"/>
          </a:p>
          <a:p>
            <a:pPr lvl="1">
              <a:defRPr/>
            </a:pPr>
            <a:r>
              <a:rPr lang="zh-CN" altLang="en-US" dirty="0" smtClean="0"/>
              <a:t>有时候比无二义文法</a:t>
            </a:r>
            <a:r>
              <a:rPr lang="zh-CN" altLang="en-US" dirty="0" smtClean="0">
                <a:solidFill>
                  <a:srgbClr val="FF0000"/>
                </a:solidFill>
              </a:rPr>
              <a:t>更简短更自然</a:t>
            </a:r>
            <a:r>
              <a:rPr lang="zh-CN" altLang="en-US" dirty="0" smtClean="0"/>
              <a:t>，如表达式文法</a:t>
            </a:r>
            <a:endParaRPr lang="en-US" altLang="zh-CN" dirty="0" smtClean="0"/>
          </a:p>
          <a:p>
            <a:pPr>
              <a:defRPr/>
            </a:pPr>
            <a:r>
              <a:rPr lang="zh-CN" altLang="en-US" dirty="0" smtClean="0"/>
              <a:t>对二义性文法的处理</a:t>
            </a:r>
            <a:endParaRPr lang="en-US" altLang="zh-CN" dirty="0" smtClean="0"/>
          </a:p>
          <a:p>
            <a:pPr lvl="1">
              <a:defRPr/>
            </a:pPr>
            <a:r>
              <a:rPr lang="zh-CN" altLang="en-US" dirty="0" smtClean="0"/>
              <a:t>一般会给出</a:t>
            </a:r>
            <a:r>
              <a:rPr lang="zh-CN" altLang="en-US" dirty="0" smtClean="0">
                <a:solidFill>
                  <a:srgbClr val="FF0000"/>
                </a:solidFill>
              </a:rPr>
              <a:t>消除二义性的规则</a:t>
            </a:r>
            <a:r>
              <a:rPr lang="zh-CN" altLang="en-US" dirty="0" smtClean="0"/>
              <a:t>，使得每个句子只有一棵语法分析树</a:t>
            </a:r>
            <a:endParaRPr lang="en-US" altLang="zh-CN" dirty="0" smtClean="0"/>
          </a:p>
          <a:p>
            <a:pPr lvl="1">
              <a:defRPr/>
            </a:pPr>
            <a:r>
              <a:rPr lang="zh-CN" altLang="en-US" dirty="0" smtClean="0"/>
              <a:t>应用这些规则，语言的规约在整体上是无二义的，也可以遵循这些二义性解决方案构造出无冲突的</a:t>
            </a:r>
            <a:r>
              <a:rPr lang="en-US" altLang="zh-CN" dirty="0" smtClean="0"/>
              <a:t>LR</a:t>
            </a:r>
            <a:r>
              <a:rPr lang="zh-CN" altLang="en-US" dirty="0" smtClean="0"/>
              <a:t>语法分析器</a:t>
            </a:r>
            <a:endParaRPr lang="en-US" altLang="zh-CN" dirty="0" smtClean="0"/>
          </a:p>
          <a:p>
            <a:pPr lvl="1">
              <a:defRPr/>
            </a:pPr>
            <a:r>
              <a:rPr lang="zh-CN" altLang="en-US" dirty="0" smtClean="0"/>
              <a:t>注意：</a:t>
            </a:r>
            <a:r>
              <a:rPr lang="zh-CN" altLang="en-US" dirty="0" smtClean="0">
                <a:solidFill>
                  <a:srgbClr val="FF0000"/>
                </a:solidFill>
              </a:rPr>
              <a:t>谨慎使用</a:t>
            </a:r>
            <a:r>
              <a:rPr lang="zh-CN" altLang="en-US" dirty="0" smtClean="0"/>
              <a:t>二义性文法</a:t>
            </a:r>
          </a:p>
        </p:txBody>
      </p:sp>
      <p:sp>
        <p:nvSpPr>
          <p:cNvPr id="4" name="灯片编号占位符 3"/>
          <p:cNvSpPr>
            <a:spLocks noGrp="1"/>
          </p:cNvSpPr>
          <p:nvPr>
            <p:ph type="sldNum" sz="quarter" idx="10"/>
          </p:nvPr>
        </p:nvSpPr>
        <p:spPr/>
        <p:txBody>
          <a:bodyPr/>
          <a:lstStyle/>
          <a:p>
            <a:pPr>
              <a:defRPr/>
            </a:pPr>
            <a:fld id="{FF654EE7-232E-4839-9CDE-63C53CBD1F2B}" type="slidenum">
              <a:rPr lang="zh-CN" altLang="en-US" smtClean="0"/>
              <a:pPr>
                <a:defRPr/>
              </a:pPr>
              <a:t>78</a:t>
            </a:fld>
            <a:endParaRPr lang="en-US" altLang="zh-CN"/>
          </a:p>
        </p:txBody>
      </p:sp>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标题 6"/>
          <p:cNvSpPr>
            <a:spLocks noGrp="1"/>
          </p:cNvSpPr>
          <p:nvPr>
            <p:ph type="title"/>
          </p:nvPr>
        </p:nvSpPr>
        <p:spPr/>
        <p:txBody>
          <a:bodyPr/>
          <a:lstStyle/>
          <a:p>
            <a:pPr eaLnBrk="1" hangingPunct="1"/>
            <a:r>
              <a:rPr lang="zh-CN" altLang="en-US" smtClean="0"/>
              <a:t>例</a:t>
            </a:r>
            <a:r>
              <a:rPr lang="en-US" altLang="zh-CN" smtClean="0"/>
              <a:t>……</a:t>
            </a:r>
            <a:r>
              <a:rPr lang="zh-CN" altLang="en-US" smtClean="0"/>
              <a:t>二义性文法的应用</a:t>
            </a:r>
          </a:p>
        </p:txBody>
      </p:sp>
      <p:pic>
        <p:nvPicPr>
          <p:cNvPr id="8601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990600"/>
            <a:ext cx="6324600" cy="5392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9812" name="TextBox 10"/>
          <p:cNvSpPr txBox="1">
            <a:spLocks noChangeArrowheads="1"/>
          </p:cNvSpPr>
          <p:nvPr/>
        </p:nvSpPr>
        <p:spPr bwMode="auto">
          <a:xfrm>
            <a:off x="6781800" y="1447800"/>
            <a:ext cx="2057400" cy="2308225"/>
          </a:xfrm>
          <a:prstGeom prst="rect">
            <a:avLst/>
          </a:prstGeom>
          <a:noFill/>
          <a:ln w="6350">
            <a:solidFill>
              <a:schemeClr val="accent5">
                <a:lumMod val="40000"/>
                <a:lumOff val="60000"/>
              </a:schemeClr>
            </a:solidFill>
            <a:miter lim="800000"/>
            <a:headEnd/>
            <a:tailEnd/>
          </a:ln>
        </p:spPr>
        <p:txBody>
          <a:bodyPr>
            <a:spAutoFit/>
          </a:bodyPr>
          <a:lstStyle/>
          <a:p>
            <a:pPr marL="342900" indent="-342900">
              <a:lnSpc>
                <a:spcPct val="120000"/>
              </a:lnSpc>
              <a:defRPr/>
            </a:pPr>
            <a:r>
              <a:rPr lang="en-US" altLang="zh-CN" sz="2400" i="1">
                <a:latin typeface="Times New Roman" pitchFamily="18" charset="0"/>
                <a:ea typeface="华文新魏" pitchFamily="2" charset="-122"/>
              </a:rPr>
              <a:t>(0) E' </a:t>
            </a:r>
            <a:r>
              <a:rPr lang="en-US" altLang="zh-CN" sz="2400" i="1">
                <a:latin typeface="Times New Roman" pitchFamily="18" charset="0"/>
                <a:ea typeface="华文新魏" pitchFamily="2" charset="-122"/>
                <a:sym typeface="Symbol" pitchFamily="18" charset="2"/>
              </a:rPr>
              <a:t>E</a:t>
            </a:r>
          </a:p>
          <a:p>
            <a:pPr marL="342900" indent="-342900">
              <a:lnSpc>
                <a:spcPct val="120000"/>
              </a:lnSpc>
              <a:defRPr/>
            </a:pPr>
            <a:r>
              <a:rPr lang="en-US" altLang="zh-CN" sz="2400" i="1">
                <a:latin typeface="Times New Roman" pitchFamily="18" charset="0"/>
                <a:ea typeface="华文新魏" pitchFamily="2" charset="-122"/>
              </a:rPr>
              <a:t>(1) E </a:t>
            </a:r>
            <a:r>
              <a:rPr lang="en-US" altLang="zh-CN" sz="2400" i="1">
                <a:latin typeface="Times New Roman" pitchFamily="18" charset="0"/>
                <a:ea typeface="华文新魏" pitchFamily="2" charset="-122"/>
                <a:sym typeface="Symbol" pitchFamily="18" charset="2"/>
              </a:rPr>
              <a:t> E + E </a:t>
            </a:r>
          </a:p>
          <a:p>
            <a:pPr marL="342900" indent="-342900">
              <a:lnSpc>
                <a:spcPct val="120000"/>
              </a:lnSpc>
              <a:defRPr/>
            </a:pPr>
            <a:r>
              <a:rPr lang="en-US" altLang="zh-CN" sz="2400" i="1">
                <a:latin typeface="Times New Roman" pitchFamily="18" charset="0"/>
                <a:ea typeface="华文新魏" pitchFamily="2" charset="-122"/>
              </a:rPr>
              <a:t>(2) E </a:t>
            </a:r>
            <a:r>
              <a:rPr lang="en-US" altLang="zh-CN" sz="2400" i="1">
                <a:latin typeface="Times New Roman" pitchFamily="18" charset="0"/>
                <a:ea typeface="华文新魏" pitchFamily="2" charset="-122"/>
                <a:sym typeface="Symbol" pitchFamily="18" charset="2"/>
              </a:rPr>
              <a:t> E  E</a:t>
            </a:r>
          </a:p>
          <a:p>
            <a:pPr marL="342900" indent="-342900">
              <a:lnSpc>
                <a:spcPct val="120000"/>
              </a:lnSpc>
              <a:defRPr/>
            </a:pPr>
            <a:r>
              <a:rPr lang="en-US" altLang="zh-CN" sz="2400" i="1">
                <a:latin typeface="Times New Roman" pitchFamily="18" charset="0"/>
                <a:ea typeface="华文新魏" pitchFamily="2" charset="-122"/>
              </a:rPr>
              <a:t>(3) E </a:t>
            </a:r>
            <a:r>
              <a:rPr lang="en-US" altLang="zh-CN" sz="2400" i="1">
                <a:latin typeface="Times New Roman" pitchFamily="18" charset="0"/>
                <a:ea typeface="华文新魏" pitchFamily="2" charset="-122"/>
                <a:sym typeface="Symbol" pitchFamily="18" charset="2"/>
              </a:rPr>
              <a:t>(E) </a:t>
            </a:r>
          </a:p>
          <a:p>
            <a:pPr marL="342900" indent="-342900">
              <a:lnSpc>
                <a:spcPct val="120000"/>
              </a:lnSpc>
              <a:defRPr/>
            </a:pPr>
            <a:r>
              <a:rPr lang="en-US" altLang="zh-CN" sz="2400" i="1">
                <a:latin typeface="Times New Roman" pitchFamily="18" charset="0"/>
                <a:ea typeface="华文新魏" pitchFamily="2" charset="-122"/>
              </a:rPr>
              <a:t>(4) E </a:t>
            </a:r>
            <a:r>
              <a:rPr lang="en-US" altLang="zh-CN" sz="2400" i="1">
                <a:latin typeface="Times New Roman" pitchFamily="18" charset="0"/>
                <a:ea typeface="华文新魏" pitchFamily="2" charset="-122"/>
                <a:sym typeface="Symbol" pitchFamily="18" charset="2"/>
              </a:rPr>
              <a:t> i</a:t>
            </a:r>
            <a:endParaRPr lang="zh-CN" altLang="en-US" sz="2400" i="1">
              <a:latin typeface="Times New Roman" pitchFamily="18" charset="0"/>
              <a:ea typeface="华文新魏" pitchFamily="2" charset="-122"/>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标题 1"/>
          <p:cNvSpPr>
            <a:spLocks noGrp="1"/>
          </p:cNvSpPr>
          <p:nvPr>
            <p:ph type="title"/>
          </p:nvPr>
        </p:nvSpPr>
        <p:spPr/>
        <p:txBody>
          <a:bodyPr/>
          <a:lstStyle/>
          <a:p>
            <a:r>
              <a:rPr lang="zh-CN" altLang="en-US" smtClean="0"/>
              <a:t>句柄</a:t>
            </a:r>
          </a:p>
        </p:txBody>
      </p:sp>
      <p:sp>
        <p:nvSpPr>
          <p:cNvPr id="14339" name="内容占位符 2"/>
          <p:cNvSpPr>
            <a:spLocks noGrp="1"/>
          </p:cNvSpPr>
          <p:nvPr>
            <p:ph idx="1"/>
          </p:nvPr>
        </p:nvSpPr>
        <p:spPr>
          <a:xfrm>
            <a:off x="457200" y="1371600"/>
            <a:ext cx="8382000" cy="5105400"/>
          </a:xfrm>
        </p:spPr>
        <p:txBody>
          <a:bodyPr/>
          <a:lstStyle/>
          <a:p>
            <a:pPr eaLnBrk="1" hangingPunct="1">
              <a:defRPr/>
            </a:pPr>
            <a:r>
              <a:rPr lang="zh-CN" altLang="en-US" smtClean="0"/>
              <a:t>短语、直接短语与句柄</a:t>
            </a:r>
          </a:p>
          <a:p>
            <a:pPr lvl="1" eaLnBrk="1" hangingPunct="1">
              <a:spcBef>
                <a:spcPct val="0"/>
              </a:spcBef>
              <a:defRPr/>
            </a:pPr>
            <a:r>
              <a:rPr lang="zh-CN" altLang="en-US" smtClean="0"/>
              <a:t>设 </a:t>
            </a:r>
            <a:r>
              <a:rPr lang="zh-CN" altLang="en-US" smtClean="0">
                <a:sym typeface="Symbol" pitchFamily="18" charset="2"/>
              </a:rPr>
              <a:t> 为</a:t>
            </a:r>
            <a:r>
              <a:rPr lang="en-US" altLang="zh-CN" smtClean="0">
                <a:sym typeface="Symbol" pitchFamily="18" charset="2"/>
              </a:rPr>
              <a:t>G </a:t>
            </a:r>
            <a:r>
              <a:rPr lang="zh-CN" altLang="en-US" smtClean="0">
                <a:sym typeface="Symbol" pitchFamily="18" charset="2"/>
              </a:rPr>
              <a:t>的一个句型 </a:t>
            </a:r>
            <a:r>
              <a:rPr lang="en-US" altLang="zh-CN" smtClean="0">
                <a:sym typeface="Symbol" pitchFamily="18" charset="2"/>
              </a:rPr>
              <a:t>(S *  )</a:t>
            </a:r>
            <a:r>
              <a:rPr lang="zh-CN" altLang="en-US" smtClean="0">
                <a:sym typeface="Symbol" pitchFamily="18" charset="2"/>
              </a:rPr>
              <a:t>，若有</a:t>
            </a:r>
          </a:p>
          <a:p>
            <a:pPr lvl="1" eaLnBrk="1" hangingPunct="1">
              <a:buFontTx/>
              <a:buNone/>
              <a:defRPr/>
            </a:pPr>
            <a:r>
              <a:rPr lang="zh-CN" altLang="en-US" smtClean="0">
                <a:sym typeface="Symbol" pitchFamily="18" charset="2"/>
              </a:rPr>
              <a:t>			</a:t>
            </a:r>
            <a:r>
              <a:rPr lang="en-US" altLang="zh-CN" smtClean="0">
                <a:sym typeface="Symbol" pitchFamily="18" charset="2"/>
              </a:rPr>
              <a:t>S * A </a:t>
            </a:r>
            <a:r>
              <a:rPr lang="zh-CN" altLang="en-US" smtClean="0">
                <a:sym typeface="Symbol" pitchFamily="18" charset="2"/>
              </a:rPr>
              <a:t>且 </a:t>
            </a:r>
            <a:r>
              <a:rPr lang="en-US" altLang="zh-CN" smtClean="0">
                <a:sym typeface="Symbol" pitchFamily="18" charset="2"/>
              </a:rPr>
              <a:t>A </a:t>
            </a:r>
            <a:r>
              <a:rPr lang="en-US" altLang="zh-CN" baseline="30000" smtClean="0">
                <a:sym typeface="Symbol" pitchFamily="18" charset="2"/>
              </a:rPr>
              <a:t>+</a:t>
            </a:r>
            <a:r>
              <a:rPr lang="en-US" altLang="zh-CN" smtClean="0">
                <a:sym typeface="Symbol" pitchFamily="18" charset="2"/>
              </a:rPr>
              <a:t> </a:t>
            </a:r>
          </a:p>
          <a:p>
            <a:pPr lvl="1" eaLnBrk="1" hangingPunct="1">
              <a:buFontTx/>
              <a:buNone/>
              <a:defRPr/>
            </a:pPr>
            <a:r>
              <a:rPr lang="en-US" altLang="zh-CN" smtClean="0">
                <a:sym typeface="Symbol" pitchFamily="18" charset="2"/>
              </a:rPr>
              <a:t>	</a:t>
            </a:r>
            <a:r>
              <a:rPr lang="zh-CN" altLang="en-US" smtClean="0">
                <a:sym typeface="Symbol" pitchFamily="18" charset="2"/>
              </a:rPr>
              <a:t>则称  是句型  相对于非终结符 </a:t>
            </a:r>
            <a:r>
              <a:rPr lang="en-US" altLang="zh-CN" smtClean="0">
                <a:sym typeface="Symbol" pitchFamily="18" charset="2"/>
              </a:rPr>
              <a:t>A </a:t>
            </a:r>
            <a:r>
              <a:rPr lang="zh-CN" altLang="en-US" smtClean="0">
                <a:sym typeface="Symbol" pitchFamily="18" charset="2"/>
              </a:rPr>
              <a:t>的</a:t>
            </a:r>
            <a:r>
              <a:rPr lang="zh-CN" altLang="en-US" smtClean="0">
                <a:solidFill>
                  <a:schemeClr val="tx2"/>
                </a:solidFill>
                <a:sym typeface="Symbol" pitchFamily="18" charset="2"/>
              </a:rPr>
              <a:t>短语</a:t>
            </a:r>
          </a:p>
          <a:p>
            <a:pPr lvl="1" eaLnBrk="1" hangingPunct="1">
              <a:defRPr/>
            </a:pPr>
            <a:r>
              <a:rPr lang="zh-CN" altLang="en-US" smtClean="0">
                <a:sym typeface="Symbol" pitchFamily="18" charset="2"/>
              </a:rPr>
              <a:t>特别是，若有 </a:t>
            </a:r>
            <a:r>
              <a:rPr lang="en-US" altLang="zh-CN" smtClean="0">
                <a:sym typeface="Symbol" pitchFamily="18" charset="2"/>
              </a:rPr>
              <a:t>A  </a:t>
            </a:r>
            <a:r>
              <a:rPr lang="zh-CN" altLang="en-US" smtClean="0">
                <a:sym typeface="Symbol" pitchFamily="18" charset="2"/>
              </a:rPr>
              <a:t>，</a:t>
            </a:r>
          </a:p>
          <a:p>
            <a:pPr lvl="1" eaLnBrk="1" hangingPunct="1">
              <a:buFontTx/>
              <a:buNone/>
              <a:defRPr/>
            </a:pPr>
            <a:r>
              <a:rPr lang="zh-CN" altLang="en-US" smtClean="0">
                <a:sym typeface="Symbol" pitchFamily="18" charset="2"/>
              </a:rPr>
              <a:t>	则称 是句型  相对于规则 </a:t>
            </a:r>
            <a:r>
              <a:rPr lang="en-US" altLang="zh-CN" smtClean="0">
                <a:sym typeface="Symbol" pitchFamily="18" charset="2"/>
              </a:rPr>
              <a:t>A  </a:t>
            </a:r>
            <a:r>
              <a:rPr lang="zh-CN" altLang="en-US" smtClean="0">
                <a:sym typeface="Symbol" pitchFamily="18" charset="2"/>
              </a:rPr>
              <a:t>的</a:t>
            </a:r>
            <a:r>
              <a:rPr lang="zh-CN" altLang="en-US" smtClean="0">
                <a:solidFill>
                  <a:schemeClr val="tx2"/>
                </a:solidFill>
                <a:sym typeface="Symbol" pitchFamily="18" charset="2"/>
              </a:rPr>
              <a:t>直接短语</a:t>
            </a:r>
          </a:p>
          <a:p>
            <a:pPr lvl="1" eaLnBrk="1" hangingPunct="1">
              <a:defRPr/>
            </a:pPr>
            <a:r>
              <a:rPr lang="zh-CN" altLang="en-US" smtClean="0">
                <a:sym typeface="Symbol" pitchFamily="18" charset="2"/>
              </a:rPr>
              <a:t>一个句型的最左直接短语称为该句型的</a:t>
            </a:r>
            <a:r>
              <a:rPr lang="zh-CN" altLang="en-US" smtClean="0">
                <a:solidFill>
                  <a:schemeClr val="tx2"/>
                </a:solidFill>
                <a:sym typeface="Symbol" pitchFamily="18" charset="2"/>
              </a:rPr>
              <a:t>句柄</a:t>
            </a:r>
            <a:endParaRPr lang="en-US" altLang="zh-CN" sz="2000" smtClean="0">
              <a:sym typeface="Symbol" pitchFamily="18" charset="2"/>
            </a:endParaRPr>
          </a:p>
          <a:p>
            <a:pPr lvl="1" eaLnBrk="1" hangingPunct="1">
              <a:defRPr/>
            </a:pPr>
            <a:r>
              <a:rPr lang="zh-CN" altLang="en-US" i="1" u="sng" smtClean="0">
                <a:sym typeface="Symbol" pitchFamily="18" charset="2"/>
              </a:rPr>
              <a:t>注意，作为短语的两个条件缺一不可</a:t>
            </a:r>
          </a:p>
          <a:p>
            <a:pPr lvl="2" eaLnBrk="1" hangingPunct="1">
              <a:defRPr/>
            </a:pPr>
            <a:r>
              <a:rPr lang="zh-CN" altLang="en-US" smtClean="0">
                <a:sym typeface="Symbol" pitchFamily="18" charset="2"/>
              </a:rPr>
              <a:t>仅</a:t>
            </a:r>
            <a:r>
              <a:rPr lang="en-US" altLang="zh-CN" smtClean="0">
                <a:sym typeface="Symbol" pitchFamily="18" charset="2"/>
              </a:rPr>
              <a:t>A </a:t>
            </a:r>
            <a:r>
              <a:rPr lang="en-US" altLang="zh-CN" baseline="30000" smtClean="0">
                <a:sym typeface="Symbol" pitchFamily="18" charset="2"/>
              </a:rPr>
              <a:t>+</a:t>
            </a:r>
            <a:r>
              <a:rPr lang="en-US" altLang="zh-CN" smtClean="0">
                <a:sym typeface="Symbol" pitchFamily="18" charset="2"/>
              </a:rPr>
              <a:t> </a:t>
            </a:r>
            <a:r>
              <a:rPr lang="zh-CN" altLang="en-US" smtClean="0">
                <a:sym typeface="Symbol" pitchFamily="18" charset="2"/>
              </a:rPr>
              <a:t>不能说明 是句型  相对于 </a:t>
            </a:r>
            <a:r>
              <a:rPr lang="en-US" altLang="zh-CN" smtClean="0">
                <a:sym typeface="Symbol" pitchFamily="18" charset="2"/>
              </a:rPr>
              <a:t>A </a:t>
            </a:r>
            <a:r>
              <a:rPr lang="zh-CN" altLang="en-US" smtClean="0">
                <a:sym typeface="Symbol" pitchFamily="18" charset="2"/>
              </a:rPr>
              <a:t>的短语</a:t>
            </a:r>
          </a:p>
          <a:p>
            <a:pPr lvl="2" eaLnBrk="1" hangingPunct="1">
              <a:defRPr/>
            </a:pPr>
            <a:r>
              <a:rPr lang="zh-CN" altLang="en-US" smtClean="0">
                <a:sym typeface="Symbol" pitchFamily="18" charset="2"/>
              </a:rPr>
              <a:t>还必须有 </a:t>
            </a:r>
            <a:r>
              <a:rPr lang="en-US" altLang="zh-CN" smtClean="0">
                <a:sym typeface="Symbol" pitchFamily="18" charset="2"/>
              </a:rPr>
              <a:t>S * A </a:t>
            </a:r>
          </a:p>
          <a:p>
            <a:pPr>
              <a:buFont typeface="Wingdings" pitchFamily="2" charset="2"/>
              <a:buNone/>
              <a:defRPr/>
            </a:pPr>
            <a:endParaRPr lang="zh-CN" altLang="en-US" smtClean="0"/>
          </a:p>
        </p:txBody>
      </p:sp>
      <p:sp>
        <p:nvSpPr>
          <p:cNvPr id="4" name="灯片编号占位符 3"/>
          <p:cNvSpPr>
            <a:spLocks noGrp="1"/>
          </p:cNvSpPr>
          <p:nvPr>
            <p:ph type="sldNum" sz="quarter" idx="10"/>
          </p:nvPr>
        </p:nvSpPr>
        <p:spPr/>
        <p:txBody>
          <a:bodyPr/>
          <a:lstStyle/>
          <a:p>
            <a:pPr>
              <a:defRPr/>
            </a:pPr>
            <a:fld id="{34BED7D4-1B78-4CE8-8CF6-A9ADF57CE1B7}" type="slidenum">
              <a:rPr lang="zh-CN" altLang="en-US" smtClean="0"/>
              <a:pPr>
                <a:defRPr/>
              </a:pPr>
              <a:t>8</a:t>
            </a:fld>
            <a:endParaRPr lang="en-US" altLang="zh-CN"/>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标题 6"/>
          <p:cNvSpPr>
            <a:spLocks noGrp="1"/>
          </p:cNvSpPr>
          <p:nvPr>
            <p:ph type="title"/>
          </p:nvPr>
        </p:nvSpPr>
        <p:spPr/>
        <p:txBody>
          <a:bodyPr/>
          <a:lstStyle/>
          <a:p>
            <a:pPr eaLnBrk="1" hangingPunct="1"/>
            <a:r>
              <a:rPr lang="zh-CN" altLang="en-US" smtClean="0"/>
              <a:t>例</a:t>
            </a:r>
            <a:r>
              <a:rPr lang="en-US" altLang="zh-CN" smtClean="0"/>
              <a:t>……</a:t>
            </a:r>
            <a:r>
              <a:rPr lang="zh-CN" altLang="en-US" smtClean="0"/>
              <a:t>二义性文法的应用</a:t>
            </a:r>
          </a:p>
        </p:txBody>
      </p:sp>
      <p:graphicFrame>
        <p:nvGraphicFramePr>
          <p:cNvPr id="9" name="Group 186"/>
          <p:cNvGraphicFramePr>
            <a:graphicFrameLocks noGrp="1"/>
          </p:cNvGraphicFramePr>
          <p:nvPr/>
        </p:nvGraphicFramePr>
        <p:xfrm>
          <a:off x="3124200" y="990600"/>
          <a:ext cx="5568632" cy="5334000"/>
        </p:xfrm>
        <a:graphic>
          <a:graphicData uri="http://schemas.openxmlformats.org/drawingml/2006/table">
            <a:tbl>
              <a:tblPr/>
              <a:tblGrid>
                <a:gridCol w="754380"/>
                <a:gridCol w="617218"/>
                <a:gridCol w="898019"/>
                <a:gridCol w="809943"/>
                <a:gridCol w="497205"/>
                <a:gridCol w="471805"/>
                <a:gridCol w="584517"/>
                <a:gridCol w="935545"/>
              </a:tblGrid>
              <a:tr h="444500">
                <a:tc row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000" b="0" i="0" u="none" strike="noStrike" cap="none" normalizeH="0" baseline="0" dirty="0" smtClean="0">
                          <a:ln>
                            <a:noFill/>
                          </a:ln>
                          <a:solidFill>
                            <a:schemeClr val="tx1"/>
                          </a:solidFill>
                          <a:effectLst/>
                          <a:latin typeface="Times New Roman" pitchFamily="18" charset="0"/>
                          <a:ea typeface="宋体" charset="-122"/>
                        </a:rPr>
                        <a:t>状态</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gridSpan="6">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1" u="none" strike="noStrike" cap="none" normalizeH="0" baseline="0" dirty="0" smtClean="0">
                          <a:ln>
                            <a:noFill/>
                          </a:ln>
                          <a:solidFill>
                            <a:schemeClr val="tx1"/>
                          </a:solidFill>
                          <a:effectLst/>
                          <a:latin typeface="Times New Roman" pitchFamily="18" charset="0"/>
                          <a:ea typeface="宋体" charset="-122"/>
                        </a:rPr>
                        <a:t>ACTION</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en-US" altLang="zh-CN" sz="1800" b="0" i="0" u="none" strike="noStrike" cap="none" normalizeH="0" baseline="0" dirty="0" smtClean="0">
                        <a:ln>
                          <a:noFill/>
                        </a:ln>
                        <a:solidFill>
                          <a:schemeClr val="tx1"/>
                        </a:solidFill>
                        <a:effectLst/>
                        <a:latin typeface="Times New Roman" pitchFamily="18" charset="0"/>
                        <a:ea typeface="宋体"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en-US" altLang="zh-CN" sz="1800" b="0" i="0" u="none" strike="noStrike" cap="none" normalizeH="0" baseline="0" dirty="0" smtClean="0">
                        <a:ln>
                          <a:noFill/>
                        </a:ln>
                        <a:solidFill>
                          <a:schemeClr val="tx1"/>
                        </a:solidFill>
                        <a:effectLst/>
                        <a:latin typeface="Times New Roman" pitchFamily="18" charset="0"/>
                        <a:ea typeface="宋体"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1" u="none" strike="noStrike" cap="none" normalizeH="0" baseline="0" dirty="0" err="1" smtClean="0">
                          <a:ln>
                            <a:noFill/>
                          </a:ln>
                          <a:solidFill>
                            <a:schemeClr val="tx1"/>
                          </a:solidFill>
                          <a:effectLst/>
                          <a:latin typeface="Times New Roman" pitchFamily="18" charset="0"/>
                          <a:ea typeface="宋体" charset="-122"/>
                        </a:rPr>
                        <a:t>GOTO</a:t>
                      </a:r>
                      <a:endParaRPr kumimoji="1" lang="en-US" altLang="zh-CN" sz="2000" b="0" i="1" u="none" strike="noStrike" cap="none" normalizeH="0" baseline="0" dirty="0" smtClean="0">
                        <a:ln>
                          <a:noFill/>
                        </a:ln>
                        <a:solidFill>
                          <a:schemeClr val="tx1"/>
                        </a:solidFill>
                        <a:effectLst/>
                        <a:latin typeface="Times New Roman" pitchFamily="18" charset="0"/>
                        <a:ea typeface="宋体" charset="-122"/>
                      </a:endParaRP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444500">
                <a:tc vMerge="1">
                  <a:txBody>
                    <a:bodyPr/>
                    <a:lstStyle/>
                    <a:p>
                      <a:endParaRPr lang="zh-CN" altLang="en-US"/>
                    </a:p>
                  </a:txBody>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dirty="0" err="1" smtClean="0">
                          <a:ln>
                            <a:noFill/>
                          </a:ln>
                          <a:solidFill>
                            <a:schemeClr val="tx1"/>
                          </a:solidFill>
                          <a:effectLst/>
                          <a:latin typeface="Times New Roman" pitchFamily="18" charset="0"/>
                          <a:ea typeface="宋体" charset="-122"/>
                        </a:rPr>
                        <a:t>i</a:t>
                      </a:r>
                      <a:endParaRPr kumimoji="1" lang="en-US" altLang="zh-CN" sz="2000" b="0" i="0" u="none" strike="noStrike" cap="none" normalizeH="0" baseline="0" dirty="0" smtClean="0">
                        <a:ln>
                          <a:noFill/>
                        </a:ln>
                        <a:solidFill>
                          <a:schemeClr val="tx1"/>
                        </a:solidFill>
                        <a:effectLst/>
                        <a:latin typeface="Times New Roman" pitchFamily="18" charset="0"/>
                        <a:ea typeface="宋体"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dirty="0" smtClean="0">
                          <a:ln>
                            <a:noFill/>
                          </a:ln>
                          <a:solidFill>
                            <a:schemeClr val="tx1"/>
                          </a:solidFill>
                          <a:effectLst/>
                          <a:latin typeface="Times New Roman" pitchFamily="18" charset="0"/>
                          <a:ea typeface="宋体" charset="-122"/>
                        </a:rPr>
                        <a:t>+</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dirty="0" smtClean="0">
                          <a:ln>
                            <a:noFill/>
                          </a:ln>
                          <a:solidFill>
                            <a:schemeClr val="tx1"/>
                          </a:solidFill>
                          <a:effectLst/>
                          <a:latin typeface="Times New Roman" pitchFamily="18" charset="0"/>
                          <a:ea typeface="宋体" charset="-122"/>
                        </a:rPr>
                        <a:t>*</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algn="ctr"/>
                      <a:r>
                        <a:rPr kumimoji="1" lang="en-US" altLang="zh-CN" sz="2000" b="0" i="0" u="none" strike="noStrike" cap="none" normalizeH="0" baseline="0" dirty="0" smtClean="0">
                          <a:ln>
                            <a:noFill/>
                          </a:ln>
                          <a:solidFill>
                            <a:schemeClr val="tx1"/>
                          </a:solidFill>
                          <a:effectLst/>
                          <a:latin typeface="Times New Roman" pitchFamily="18" charset="0"/>
                          <a:ea typeface="宋体" charset="-122"/>
                        </a:rPr>
                        <a:t>(</a:t>
                      </a:r>
                      <a:endParaRPr lang="zh-CN" altLang="en-US" sz="2000" dirty="0"/>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dirty="0" smtClean="0">
                          <a:ln>
                            <a:noFill/>
                          </a:ln>
                          <a:solidFill>
                            <a:schemeClr val="tx1"/>
                          </a:solidFill>
                          <a:effectLst/>
                          <a:latin typeface="Times New Roman" pitchFamily="18" charset="0"/>
                          <a:ea typeface="宋体" charset="-122"/>
                        </a:rPr>
                        <a:t>)</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dirty="0" smtClean="0">
                          <a:ln>
                            <a:noFill/>
                          </a:ln>
                          <a:solidFill>
                            <a:schemeClr val="tx1"/>
                          </a:solidFill>
                          <a:effectLst/>
                          <a:latin typeface="Times New Roman" pitchFamily="18" charset="0"/>
                          <a:ea typeface="宋体" charset="-122"/>
                        </a:rPr>
                        <a:t>$</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dirty="0" smtClean="0">
                          <a:ln>
                            <a:noFill/>
                          </a:ln>
                          <a:solidFill>
                            <a:schemeClr val="tx1"/>
                          </a:solidFill>
                          <a:effectLst/>
                          <a:latin typeface="Times New Roman" pitchFamily="18" charset="0"/>
                          <a:ea typeface="宋体" charset="-122"/>
                        </a:rPr>
                        <a:t>E</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4445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smtClean="0">
                          <a:ln>
                            <a:noFill/>
                          </a:ln>
                          <a:solidFill>
                            <a:schemeClr val="tx1"/>
                          </a:solidFill>
                          <a:effectLst/>
                          <a:latin typeface="Times New Roman" pitchFamily="18" charset="0"/>
                          <a:ea typeface="宋体" charset="-122"/>
                        </a:rPr>
                        <a:t>0</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en-US" altLang="zh-CN" sz="2000" b="0" i="0" u="none" strike="noStrike" cap="none" normalizeH="0" baseline="0" dirty="0" smtClean="0">
                          <a:ln>
                            <a:noFill/>
                          </a:ln>
                          <a:solidFill>
                            <a:schemeClr val="tx1"/>
                          </a:solidFill>
                          <a:effectLst/>
                          <a:latin typeface="Times New Roman" pitchFamily="18" charset="0"/>
                          <a:ea typeface="宋体" charset="-122"/>
                        </a:rPr>
                        <a:t>s3</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en-US" altLang="zh-CN" sz="2000" b="0" i="0" u="none" strike="noStrike" cap="none" normalizeH="0" baseline="0" dirty="0" smtClean="0">
                        <a:ln>
                          <a:noFill/>
                        </a:ln>
                        <a:solidFill>
                          <a:schemeClr val="tx1"/>
                        </a:solidFill>
                        <a:effectLst/>
                        <a:latin typeface="Times New Roman" pitchFamily="18" charset="0"/>
                        <a:ea typeface="宋体"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en-US" altLang="zh-CN" sz="2000" b="0" i="0" u="none" strike="noStrike" cap="none" normalizeH="0" baseline="0" dirty="0" smtClean="0">
                        <a:ln>
                          <a:noFill/>
                        </a:ln>
                        <a:solidFill>
                          <a:schemeClr val="tx1"/>
                        </a:solidFill>
                        <a:effectLst/>
                        <a:latin typeface="Times New Roman" pitchFamily="18" charset="0"/>
                        <a:ea typeface="宋体"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algn="ctr"/>
                      <a:r>
                        <a:rPr kumimoji="1" lang="en-US" altLang="zh-CN" sz="2000" b="0" i="0" u="none" strike="noStrike" cap="none" normalizeH="0" baseline="0" dirty="0" smtClean="0">
                          <a:ln>
                            <a:noFill/>
                          </a:ln>
                          <a:solidFill>
                            <a:schemeClr val="tx1"/>
                          </a:solidFill>
                          <a:effectLst/>
                          <a:latin typeface="Times New Roman" pitchFamily="18" charset="0"/>
                          <a:ea typeface="宋体" charset="-122"/>
                        </a:rPr>
                        <a:t>s2</a:t>
                      </a:r>
                      <a:endParaRPr lang="zh-CN" altLang="en-US" sz="2000" dirty="0"/>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2000" b="0" i="0" u="none" strike="noStrike" cap="none" normalizeH="0" baseline="0" dirty="0" smtClean="0">
                        <a:ln>
                          <a:noFill/>
                        </a:ln>
                        <a:solidFill>
                          <a:schemeClr val="tx1"/>
                        </a:solidFill>
                        <a:effectLst/>
                        <a:latin typeface="Times New Roman" pitchFamily="18" charset="0"/>
                        <a:ea typeface="宋体"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2000" b="0" i="0" u="none" strike="noStrike" cap="none" normalizeH="0" baseline="0" dirty="0" smtClean="0">
                        <a:ln>
                          <a:noFill/>
                        </a:ln>
                        <a:solidFill>
                          <a:schemeClr val="tx1"/>
                        </a:solidFill>
                        <a:effectLst/>
                        <a:latin typeface="Times New Roman" pitchFamily="18" charset="0"/>
                        <a:ea typeface="宋体"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dirty="0" smtClean="0">
                          <a:ln>
                            <a:noFill/>
                          </a:ln>
                          <a:solidFill>
                            <a:schemeClr val="tx1"/>
                          </a:solidFill>
                          <a:effectLst/>
                          <a:latin typeface="Times New Roman" pitchFamily="18" charset="0"/>
                          <a:ea typeface="宋体" charset="-122"/>
                        </a:rPr>
                        <a:t>1</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4445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smtClean="0">
                          <a:ln>
                            <a:noFill/>
                          </a:ln>
                          <a:solidFill>
                            <a:schemeClr val="tx1"/>
                          </a:solidFill>
                          <a:effectLst/>
                          <a:latin typeface="Times New Roman" pitchFamily="18" charset="0"/>
                          <a:ea typeface="宋体" charset="-122"/>
                        </a:rPr>
                        <a:t>1</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2000" b="0" i="0" u="none" strike="noStrike" cap="none" normalizeH="0" baseline="0" dirty="0" smtClean="0">
                        <a:ln>
                          <a:noFill/>
                        </a:ln>
                        <a:solidFill>
                          <a:schemeClr val="tx1"/>
                        </a:solidFill>
                        <a:effectLst/>
                        <a:latin typeface="Times New Roman" pitchFamily="18" charset="0"/>
                        <a:ea typeface="宋体"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dirty="0" smtClean="0">
                          <a:ln>
                            <a:noFill/>
                          </a:ln>
                          <a:solidFill>
                            <a:schemeClr val="tx1"/>
                          </a:solidFill>
                          <a:effectLst/>
                          <a:latin typeface="Times New Roman" pitchFamily="18" charset="0"/>
                          <a:ea typeface="宋体" charset="-122"/>
                        </a:rPr>
                        <a:t>s4</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dirty="0" smtClean="0">
                          <a:ln>
                            <a:noFill/>
                          </a:ln>
                          <a:solidFill>
                            <a:schemeClr val="tx1"/>
                          </a:solidFill>
                          <a:effectLst/>
                          <a:latin typeface="Times New Roman" pitchFamily="18" charset="0"/>
                          <a:ea typeface="宋体" charset="-122"/>
                        </a:rPr>
                        <a:t>s5</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algn="ctr"/>
                      <a:endParaRPr lang="zh-CN" altLang="en-US" sz="2000" dirty="0"/>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en-US" altLang="zh-CN" sz="2000" b="0" i="0" u="none" strike="noStrike" cap="none" normalizeH="0" baseline="0" dirty="0" smtClean="0">
                        <a:ln>
                          <a:noFill/>
                        </a:ln>
                        <a:solidFill>
                          <a:schemeClr val="tx1"/>
                        </a:solidFill>
                        <a:effectLst/>
                        <a:latin typeface="Times New Roman" pitchFamily="18" charset="0"/>
                        <a:ea typeface="宋体"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dirty="0" smtClean="0">
                          <a:ln>
                            <a:noFill/>
                          </a:ln>
                          <a:solidFill>
                            <a:schemeClr val="tx1"/>
                          </a:solidFill>
                          <a:effectLst/>
                          <a:latin typeface="Times New Roman" pitchFamily="18" charset="0"/>
                          <a:ea typeface="宋体" charset="-122"/>
                        </a:rPr>
                        <a:t>acc</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2000" b="0" i="0" u="none" strike="noStrike" cap="none" normalizeH="0" baseline="0" smtClean="0">
                        <a:ln>
                          <a:noFill/>
                        </a:ln>
                        <a:solidFill>
                          <a:schemeClr val="tx1"/>
                        </a:solidFill>
                        <a:effectLst/>
                        <a:latin typeface="Times New Roman" pitchFamily="18" charset="0"/>
                        <a:ea typeface="宋体"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4445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smtClean="0">
                          <a:ln>
                            <a:noFill/>
                          </a:ln>
                          <a:solidFill>
                            <a:schemeClr val="tx1"/>
                          </a:solidFill>
                          <a:effectLst/>
                          <a:latin typeface="Times New Roman" pitchFamily="18" charset="0"/>
                          <a:ea typeface="宋体" charset="-122"/>
                        </a:rPr>
                        <a:t>2</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en-US" altLang="zh-CN" sz="2000" b="0" i="0" u="none" strike="noStrike" cap="none" normalizeH="0" baseline="0" dirty="0" smtClean="0">
                          <a:ln>
                            <a:noFill/>
                          </a:ln>
                          <a:solidFill>
                            <a:schemeClr val="tx1"/>
                          </a:solidFill>
                          <a:effectLst/>
                          <a:latin typeface="Times New Roman" pitchFamily="18" charset="0"/>
                          <a:ea typeface="宋体" charset="-122"/>
                        </a:rPr>
                        <a:t>s3</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en-US" altLang="zh-CN" sz="2000" b="0" i="0" u="none" strike="noStrike" cap="none" normalizeH="0" baseline="0" dirty="0" smtClean="0">
                        <a:ln>
                          <a:noFill/>
                        </a:ln>
                        <a:solidFill>
                          <a:schemeClr val="tx1"/>
                        </a:solidFill>
                        <a:effectLst/>
                        <a:latin typeface="Times New Roman" pitchFamily="18" charset="0"/>
                        <a:ea typeface="宋体"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en-US" altLang="zh-CN" sz="2000" b="0" i="0" u="none" strike="noStrike" cap="none" normalizeH="0" baseline="0" dirty="0" smtClean="0">
                        <a:ln>
                          <a:noFill/>
                        </a:ln>
                        <a:solidFill>
                          <a:schemeClr val="tx1"/>
                        </a:solidFill>
                        <a:effectLst/>
                        <a:latin typeface="Times New Roman" pitchFamily="18" charset="0"/>
                        <a:ea typeface="宋体"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algn="ctr"/>
                      <a:r>
                        <a:rPr kumimoji="1" lang="en-US" altLang="zh-CN" sz="2000" b="0" i="0" u="none" strike="noStrike" cap="none" normalizeH="0" baseline="0" dirty="0" smtClean="0">
                          <a:ln>
                            <a:noFill/>
                          </a:ln>
                          <a:solidFill>
                            <a:schemeClr val="tx1"/>
                          </a:solidFill>
                          <a:effectLst/>
                          <a:latin typeface="Times New Roman" pitchFamily="18" charset="0"/>
                          <a:ea typeface="宋体" charset="-122"/>
                        </a:rPr>
                        <a:t>s2</a:t>
                      </a:r>
                      <a:endParaRPr lang="zh-CN" altLang="en-US" sz="2000" dirty="0"/>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en-US" altLang="zh-CN" sz="2000" b="0" i="0" u="none" strike="noStrike" cap="none" normalizeH="0" baseline="0" dirty="0" smtClean="0">
                        <a:ln>
                          <a:noFill/>
                        </a:ln>
                        <a:solidFill>
                          <a:schemeClr val="tx1"/>
                        </a:solidFill>
                        <a:effectLst/>
                        <a:latin typeface="Times New Roman" pitchFamily="18" charset="0"/>
                        <a:ea typeface="宋体"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en-US" altLang="zh-CN" sz="2000" b="0" i="0" u="none" strike="noStrike" cap="none" normalizeH="0" baseline="0" dirty="0" smtClean="0">
                        <a:ln>
                          <a:noFill/>
                        </a:ln>
                        <a:solidFill>
                          <a:schemeClr val="tx1"/>
                        </a:solidFill>
                        <a:effectLst/>
                        <a:latin typeface="Times New Roman" pitchFamily="18" charset="0"/>
                        <a:ea typeface="宋体"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dirty="0" smtClean="0">
                          <a:ln>
                            <a:noFill/>
                          </a:ln>
                          <a:solidFill>
                            <a:schemeClr val="tx1"/>
                          </a:solidFill>
                          <a:effectLst/>
                          <a:latin typeface="Times New Roman" pitchFamily="18" charset="0"/>
                          <a:ea typeface="宋体" charset="-122"/>
                        </a:rPr>
                        <a:t>6</a:t>
                      </a:r>
                      <a:endParaRPr kumimoji="1" lang="zh-CN" altLang="zh-CN" sz="2000" b="0" i="0" u="none" strike="noStrike" cap="none" normalizeH="0" baseline="0" dirty="0" smtClean="0">
                        <a:ln>
                          <a:noFill/>
                        </a:ln>
                        <a:solidFill>
                          <a:schemeClr val="tx1"/>
                        </a:solidFill>
                        <a:effectLst/>
                        <a:latin typeface="Times New Roman" pitchFamily="18" charset="0"/>
                        <a:ea typeface="宋体"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4445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smtClean="0">
                          <a:ln>
                            <a:noFill/>
                          </a:ln>
                          <a:solidFill>
                            <a:schemeClr val="tx1"/>
                          </a:solidFill>
                          <a:effectLst/>
                          <a:latin typeface="Times New Roman" pitchFamily="18" charset="0"/>
                          <a:ea typeface="宋体" charset="-122"/>
                        </a:rPr>
                        <a:t>3</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2000" b="0" i="0" u="none" strike="noStrike" cap="none" normalizeH="0" baseline="0" dirty="0" smtClean="0">
                        <a:ln>
                          <a:noFill/>
                        </a:ln>
                        <a:solidFill>
                          <a:schemeClr val="tx1"/>
                        </a:solidFill>
                        <a:effectLst/>
                        <a:latin typeface="Times New Roman" pitchFamily="18" charset="0"/>
                        <a:ea typeface="宋体"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dirty="0" smtClean="0">
                          <a:ln>
                            <a:noFill/>
                          </a:ln>
                          <a:solidFill>
                            <a:schemeClr val="tx1"/>
                          </a:solidFill>
                          <a:effectLst/>
                          <a:latin typeface="Times New Roman" pitchFamily="18" charset="0"/>
                          <a:ea typeface="宋体" charset="-122"/>
                        </a:rPr>
                        <a:t>r4</a:t>
                      </a:r>
                      <a:endParaRPr kumimoji="1" lang="zh-CN" altLang="zh-CN" sz="2000" b="0" i="0" u="none" strike="noStrike" cap="none" normalizeH="0" baseline="0" dirty="0" smtClean="0">
                        <a:ln>
                          <a:noFill/>
                        </a:ln>
                        <a:solidFill>
                          <a:schemeClr val="tx1"/>
                        </a:solidFill>
                        <a:effectLst/>
                        <a:latin typeface="Times New Roman" pitchFamily="18" charset="0"/>
                        <a:ea typeface="宋体"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dirty="0" smtClean="0">
                          <a:ln>
                            <a:noFill/>
                          </a:ln>
                          <a:solidFill>
                            <a:schemeClr val="tx1"/>
                          </a:solidFill>
                          <a:effectLst/>
                          <a:latin typeface="Times New Roman" pitchFamily="18" charset="0"/>
                          <a:ea typeface="宋体" charset="-122"/>
                        </a:rPr>
                        <a:t>r4</a:t>
                      </a:r>
                      <a:endParaRPr kumimoji="1" lang="zh-CN" altLang="zh-CN" sz="2000" b="0" i="0" u="none" strike="noStrike" cap="none" normalizeH="0" baseline="0" dirty="0" smtClean="0">
                        <a:ln>
                          <a:noFill/>
                        </a:ln>
                        <a:solidFill>
                          <a:schemeClr val="tx1"/>
                        </a:solidFill>
                        <a:effectLst/>
                        <a:latin typeface="Times New Roman" pitchFamily="18" charset="0"/>
                        <a:ea typeface="宋体"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algn="ctr"/>
                      <a:endParaRPr lang="zh-CN" altLang="en-US" sz="2000" dirty="0"/>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dirty="0" smtClean="0">
                          <a:ln>
                            <a:noFill/>
                          </a:ln>
                          <a:solidFill>
                            <a:schemeClr val="tx1"/>
                          </a:solidFill>
                          <a:effectLst/>
                          <a:latin typeface="Times New Roman" pitchFamily="18" charset="0"/>
                          <a:ea typeface="宋体" charset="-122"/>
                        </a:rPr>
                        <a:t>r4</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dirty="0" smtClean="0">
                          <a:ln>
                            <a:noFill/>
                          </a:ln>
                          <a:solidFill>
                            <a:schemeClr val="tx1"/>
                          </a:solidFill>
                          <a:effectLst/>
                          <a:latin typeface="Times New Roman" pitchFamily="18" charset="0"/>
                          <a:ea typeface="宋体" charset="-122"/>
                        </a:rPr>
                        <a:t>r4</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2000" b="0" i="0" u="none" strike="noStrike" cap="none" normalizeH="0" baseline="0" dirty="0" smtClean="0">
                        <a:ln>
                          <a:noFill/>
                        </a:ln>
                        <a:solidFill>
                          <a:schemeClr val="tx1"/>
                        </a:solidFill>
                        <a:effectLst/>
                        <a:latin typeface="Times New Roman" pitchFamily="18" charset="0"/>
                        <a:ea typeface="宋体"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4445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smtClean="0">
                          <a:ln>
                            <a:noFill/>
                          </a:ln>
                          <a:solidFill>
                            <a:schemeClr val="tx1"/>
                          </a:solidFill>
                          <a:effectLst/>
                          <a:latin typeface="Times New Roman" pitchFamily="18" charset="0"/>
                          <a:ea typeface="宋体" charset="-122"/>
                        </a:rPr>
                        <a:t>4</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en-US" altLang="zh-CN" sz="2000" b="0" i="0" u="none" strike="noStrike" cap="none" normalizeH="0" baseline="0" dirty="0" smtClean="0">
                          <a:ln>
                            <a:noFill/>
                          </a:ln>
                          <a:solidFill>
                            <a:schemeClr val="tx1"/>
                          </a:solidFill>
                          <a:effectLst/>
                          <a:latin typeface="Times New Roman" pitchFamily="18" charset="0"/>
                          <a:ea typeface="宋体" charset="-122"/>
                        </a:rPr>
                        <a:t>s3</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en-US" altLang="zh-CN" sz="2000" b="0" i="0" u="none" strike="noStrike" cap="none" normalizeH="0" baseline="0" dirty="0" smtClean="0">
                        <a:ln>
                          <a:noFill/>
                        </a:ln>
                        <a:solidFill>
                          <a:schemeClr val="tx1"/>
                        </a:solidFill>
                        <a:effectLst/>
                        <a:latin typeface="Times New Roman" pitchFamily="18" charset="0"/>
                        <a:ea typeface="宋体"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en-US" altLang="zh-CN" sz="2000" b="0" i="0" u="none" strike="noStrike" cap="none" normalizeH="0" baseline="0" dirty="0" smtClean="0">
                        <a:ln>
                          <a:noFill/>
                        </a:ln>
                        <a:solidFill>
                          <a:schemeClr val="tx1"/>
                        </a:solidFill>
                        <a:effectLst/>
                        <a:latin typeface="Times New Roman" pitchFamily="18" charset="0"/>
                        <a:ea typeface="宋体"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algn="ctr"/>
                      <a:r>
                        <a:rPr kumimoji="1" lang="en-US" altLang="zh-CN" sz="2000" b="0" i="0" u="none" strike="noStrike" cap="none" normalizeH="0" baseline="0" dirty="0" smtClean="0">
                          <a:ln>
                            <a:noFill/>
                          </a:ln>
                          <a:solidFill>
                            <a:schemeClr val="tx1"/>
                          </a:solidFill>
                          <a:effectLst/>
                          <a:latin typeface="Times New Roman" pitchFamily="18" charset="0"/>
                          <a:ea typeface="宋体" charset="-122"/>
                        </a:rPr>
                        <a:t>s2</a:t>
                      </a:r>
                      <a:endParaRPr lang="zh-CN" altLang="en-US" sz="2000" dirty="0"/>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2000" b="0" i="0" u="none" strike="noStrike" cap="none" normalizeH="0" baseline="0" dirty="0" smtClean="0">
                        <a:ln>
                          <a:noFill/>
                        </a:ln>
                        <a:solidFill>
                          <a:schemeClr val="tx1"/>
                        </a:solidFill>
                        <a:effectLst/>
                        <a:latin typeface="Times New Roman" pitchFamily="18" charset="0"/>
                        <a:ea typeface="宋体"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2000" b="0" i="0" u="none" strike="noStrike" cap="none" normalizeH="0" baseline="0" dirty="0" smtClean="0">
                        <a:ln>
                          <a:noFill/>
                        </a:ln>
                        <a:solidFill>
                          <a:schemeClr val="tx1"/>
                        </a:solidFill>
                        <a:effectLst/>
                        <a:latin typeface="Times New Roman" pitchFamily="18" charset="0"/>
                        <a:ea typeface="宋体"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dirty="0" smtClean="0">
                          <a:ln>
                            <a:noFill/>
                          </a:ln>
                          <a:solidFill>
                            <a:schemeClr val="tx1"/>
                          </a:solidFill>
                          <a:effectLst/>
                          <a:latin typeface="Times New Roman" pitchFamily="18" charset="0"/>
                          <a:ea typeface="宋体" charset="-122"/>
                        </a:rPr>
                        <a:t>7</a:t>
                      </a:r>
                      <a:endParaRPr kumimoji="1" lang="zh-CN" altLang="zh-CN" sz="2000" b="0" i="0" u="none" strike="noStrike" cap="none" normalizeH="0" baseline="0" dirty="0" smtClean="0">
                        <a:ln>
                          <a:noFill/>
                        </a:ln>
                        <a:solidFill>
                          <a:schemeClr val="tx1"/>
                        </a:solidFill>
                        <a:effectLst/>
                        <a:latin typeface="Times New Roman" pitchFamily="18" charset="0"/>
                        <a:ea typeface="宋体"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4445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dirty="0" smtClean="0">
                          <a:ln>
                            <a:noFill/>
                          </a:ln>
                          <a:solidFill>
                            <a:schemeClr val="tx1"/>
                          </a:solidFill>
                          <a:effectLst/>
                          <a:latin typeface="Times New Roman" pitchFamily="18" charset="0"/>
                          <a:ea typeface="宋体" charset="-122"/>
                        </a:rPr>
                        <a:t>5</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en-US" altLang="zh-CN" sz="2000" b="0" i="0" u="none" strike="noStrike" cap="none" normalizeH="0" baseline="0" dirty="0" smtClean="0">
                          <a:ln>
                            <a:noFill/>
                          </a:ln>
                          <a:solidFill>
                            <a:schemeClr val="tx1"/>
                          </a:solidFill>
                          <a:effectLst/>
                          <a:latin typeface="Times New Roman" pitchFamily="18" charset="0"/>
                          <a:ea typeface="宋体" charset="-122"/>
                        </a:rPr>
                        <a:t>s3</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en-US" altLang="zh-CN" sz="2000" b="0" i="0" u="none" strike="noStrike" cap="none" normalizeH="0" baseline="0" dirty="0" smtClean="0">
                        <a:ln>
                          <a:noFill/>
                        </a:ln>
                        <a:solidFill>
                          <a:schemeClr val="tx1"/>
                        </a:solidFill>
                        <a:effectLst/>
                        <a:latin typeface="Times New Roman" pitchFamily="18" charset="0"/>
                        <a:ea typeface="宋体"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en-US" altLang="zh-CN" sz="2000" b="0" i="0" u="none" strike="noStrike" cap="none" normalizeH="0" baseline="0" dirty="0" smtClean="0">
                        <a:ln>
                          <a:noFill/>
                        </a:ln>
                        <a:solidFill>
                          <a:schemeClr val="tx1"/>
                        </a:solidFill>
                        <a:effectLst/>
                        <a:latin typeface="Times New Roman" pitchFamily="18" charset="0"/>
                        <a:ea typeface="宋体"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algn="ctr"/>
                      <a:r>
                        <a:rPr kumimoji="1" lang="en-US" altLang="zh-CN" sz="2000" b="0" i="0" u="none" strike="noStrike" cap="none" normalizeH="0" baseline="0" dirty="0" smtClean="0">
                          <a:ln>
                            <a:noFill/>
                          </a:ln>
                          <a:solidFill>
                            <a:schemeClr val="tx1"/>
                          </a:solidFill>
                          <a:effectLst/>
                          <a:latin typeface="Times New Roman" pitchFamily="18" charset="0"/>
                          <a:ea typeface="宋体" charset="-122"/>
                        </a:rPr>
                        <a:t>s2</a:t>
                      </a:r>
                      <a:endParaRPr lang="zh-CN" altLang="en-US" sz="2000" dirty="0"/>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en-US" altLang="zh-CN" sz="2000" b="0" i="0" u="none" strike="noStrike" cap="none" normalizeH="0" baseline="0" dirty="0" smtClean="0">
                        <a:ln>
                          <a:noFill/>
                        </a:ln>
                        <a:solidFill>
                          <a:schemeClr val="tx1"/>
                        </a:solidFill>
                        <a:effectLst/>
                        <a:latin typeface="Times New Roman" pitchFamily="18" charset="0"/>
                        <a:ea typeface="宋体"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en-US" altLang="zh-CN" sz="2000" b="0" i="0" u="none" strike="noStrike" cap="none" normalizeH="0" baseline="0" dirty="0" smtClean="0">
                        <a:ln>
                          <a:noFill/>
                        </a:ln>
                        <a:solidFill>
                          <a:schemeClr val="tx1"/>
                        </a:solidFill>
                        <a:effectLst/>
                        <a:latin typeface="Times New Roman" pitchFamily="18" charset="0"/>
                        <a:ea typeface="宋体"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dirty="0" smtClean="0">
                          <a:ln>
                            <a:noFill/>
                          </a:ln>
                          <a:solidFill>
                            <a:schemeClr val="tx1"/>
                          </a:solidFill>
                          <a:effectLst/>
                          <a:latin typeface="Times New Roman" pitchFamily="18" charset="0"/>
                          <a:ea typeface="宋体" charset="-122"/>
                        </a:rPr>
                        <a:t>8</a:t>
                      </a:r>
                      <a:endParaRPr kumimoji="1" lang="zh-CN" altLang="zh-CN" sz="2000" b="0" i="0" u="none" strike="noStrike" cap="none" normalizeH="0" baseline="0" dirty="0" smtClean="0">
                        <a:ln>
                          <a:noFill/>
                        </a:ln>
                        <a:solidFill>
                          <a:schemeClr val="tx1"/>
                        </a:solidFill>
                        <a:effectLst/>
                        <a:latin typeface="Times New Roman" pitchFamily="18" charset="0"/>
                        <a:ea typeface="宋体"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4445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smtClean="0">
                          <a:ln>
                            <a:noFill/>
                          </a:ln>
                          <a:solidFill>
                            <a:schemeClr val="tx1"/>
                          </a:solidFill>
                          <a:effectLst/>
                          <a:latin typeface="Times New Roman" pitchFamily="18" charset="0"/>
                          <a:ea typeface="宋体" charset="-122"/>
                        </a:rPr>
                        <a:t>6</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2000" b="0" i="0" u="none" strike="noStrike" cap="none" normalizeH="0" baseline="0" dirty="0" smtClean="0">
                        <a:ln>
                          <a:noFill/>
                        </a:ln>
                        <a:solidFill>
                          <a:schemeClr val="tx1"/>
                        </a:solidFill>
                        <a:effectLst/>
                        <a:latin typeface="Times New Roman" pitchFamily="18" charset="0"/>
                        <a:ea typeface="宋体"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dirty="0" smtClean="0">
                          <a:ln>
                            <a:noFill/>
                          </a:ln>
                          <a:solidFill>
                            <a:schemeClr val="tx1"/>
                          </a:solidFill>
                          <a:effectLst/>
                          <a:latin typeface="Times New Roman" pitchFamily="18" charset="0"/>
                          <a:ea typeface="宋体" charset="-122"/>
                        </a:rPr>
                        <a:t>s4</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dirty="0" smtClean="0">
                          <a:ln>
                            <a:noFill/>
                          </a:ln>
                          <a:solidFill>
                            <a:schemeClr val="tx1"/>
                          </a:solidFill>
                          <a:effectLst/>
                          <a:latin typeface="Times New Roman" pitchFamily="18" charset="0"/>
                          <a:ea typeface="宋体" charset="-122"/>
                        </a:rPr>
                        <a:t>s5</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algn="ctr"/>
                      <a:endParaRPr lang="zh-CN" altLang="en-US" sz="2000" dirty="0"/>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en-US" altLang="zh-CN" sz="2000" b="0" i="0" u="none" strike="noStrike" cap="none" normalizeH="0" baseline="0" dirty="0" smtClean="0">
                          <a:ln>
                            <a:noFill/>
                          </a:ln>
                          <a:solidFill>
                            <a:schemeClr val="tx1"/>
                          </a:solidFill>
                          <a:effectLst/>
                          <a:latin typeface="Times New Roman" pitchFamily="18" charset="0"/>
                          <a:ea typeface="宋体" charset="-122"/>
                        </a:rPr>
                        <a:t>s9</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2000" b="0" i="0" u="none" strike="noStrike" cap="none" normalizeH="0" baseline="0" dirty="0" smtClean="0">
                        <a:ln>
                          <a:noFill/>
                        </a:ln>
                        <a:solidFill>
                          <a:schemeClr val="tx1"/>
                        </a:solidFill>
                        <a:effectLst/>
                        <a:latin typeface="Times New Roman" pitchFamily="18" charset="0"/>
                        <a:ea typeface="宋体"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2000" b="0" i="0" u="none" strike="noStrike" cap="none" normalizeH="0" baseline="0" smtClean="0">
                        <a:ln>
                          <a:noFill/>
                        </a:ln>
                        <a:solidFill>
                          <a:schemeClr val="tx1"/>
                        </a:solidFill>
                        <a:effectLst/>
                        <a:latin typeface="Times New Roman" pitchFamily="18" charset="0"/>
                        <a:ea typeface="宋体"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4445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smtClean="0">
                          <a:ln>
                            <a:noFill/>
                          </a:ln>
                          <a:solidFill>
                            <a:schemeClr val="tx1"/>
                          </a:solidFill>
                          <a:effectLst/>
                          <a:latin typeface="Times New Roman" pitchFamily="18" charset="0"/>
                          <a:ea typeface="宋体" charset="-122"/>
                        </a:rPr>
                        <a:t>7</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en-US" altLang="zh-CN" sz="2000" b="0" i="0" u="none" strike="noStrike" cap="none" normalizeH="0" baseline="0" dirty="0" smtClean="0">
                        <a:ln>
                          <a:noFill/>
                        </a:ln>
                        <a:solidFill>
                          <a:schemeClr val="tx1"/>
                        </a:solidFill>
                        <a:effectLst/>
                        <a:latin typeface="Times New Roman" pitchFamily="18" charset="0"/>
                        <a:ea typeface="宋体"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dirty="0" smtClean="0">
                          <a:ln>
                            <a:noFill/>
                          </a:ln>
                          <a:solidFill>
                            <a:schemeClr val="tx1"/>
                          </a:solidFill>
                          <a:effectLst/>
                          <a:latin typeface="Times New Roman" pitchFamily="18" charset="0"/>
                          <a:ea typeface="宋体" charset="-122"/>
                        </a:rPr>
                        <a:t>r1  </a:t>
                      </a:r>
                      <a:r>
                        <a:rPr kumimoji="1" lang="en-US" altLang="zh-CN" sz="2000" b="0" i="0" u="none" strike="sngStrike" cap="none" normalizeH="0" baseline="0" dirty="0" smtClean="0">
                          <a:ln>
                            <a:noFill/>
                          </a:ln>
                          <a:solidFill>
                            <a:srgbClr val="FF0000"/>
                          </a:solidFill>
                          <a:effectLst/>
                          <a:latin typeface="Times New Roman" pitchFamily="18" charset="0"/>
                          <a:ea typeface="宋体" charset="-122"/>
                        </a:rPr>
                        <a:t>s4</a:t>
                      </a:r>
                      <a:endParaRPr kumimoji="1" lang="zh-CN" altLang="zh-CN" sz="2000" b="0" i="0" u="none" strike="sngStrike" cap="none" normalizeH="0" baseline="0" dirty="0" smtClean="0">
                        <a:ln>
                          <a:noFill/>
                        </a:ln>
                        <a:solidFill>
                          <a:schemeClr val="tx1"/>
                        </a:solidFill>
                        <a:effectLst/>
                        <a:latin typeface="Times New Roman" pitchFamily="18" charset="0"/>
                        <a:ea typeface="宋体"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en-US" altLang="zh-CN" sz="2000" b="0" i="0" u="none" strike="sngStrike" cap="none" normalizeH="0" baseline="0" dirty="0" smtClean="0">
                          <a:ln>
                            <a:noFill/>
                          </a:ln>
                          <a:solidFill>
                            <a:srgbClr val="FF0000"/>
                          </a:solidFill>
                          <a:effectLst/>
                          <a:latin typeface="Times New Roman" pitchFamily="18" charset="0"/>
                          <a:ea typeface="宋体" charset="-122"/>
                        </a:rPr>
                        <a:t>r1</a:t>
                      </a:r>
                      <a:r>
                        <a:rPr kumimoji="1" lang="en-US" altLang="zh-CN" sz="2000" b="0" i="0" u="none" strike="noStrike" cap="none" normalizeH="0" baseline="0" dirty="0" smtClean="0">
                          <a:ln>
                            <a:noFill/>
                          </a:ln>
                          <a:solidFill>
                            <a:srgbClr val="FF0000"/>
                          </a:solidFill>
                          <a:effectLst/>
                          <a:latin typeface="Times New Roman" pitchFamily="18" charset="0"/>
                          <a:ea typeface="宋体" charset="-122"/>
                        </a:rPr>
                        <a:t>  </a:t>
                      </a:r>
                      <a:r>
                        <a:rPr kumimoji="1" lang="en-US" altLang="zh-CN" sz="2000" b="0" i="0" u="none" strike="noStrike" cap="none" normalizeH="0" baseline="0" dirty="0" smtClean="0">
                          <a:ln>
                            <a:noFill/>
                          </a:ln>
                          <a:solidFill>
                            <a:schemeClr val="bg2">
                              <a:lumMod val="10000"/>
                            </a:schemeClr>
                          </a:solidFill>
                          <a:effectLst/>
                          <a:latin typeface="Times New Roman" pitchFamily="18" charset="0"/>
                          <a:ea typeface="宋体" charset="-122"/>
                        </a:rPr>
                        <a:t>s5</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algn="ctr"/>
                      <a:endParaRPr lang="zh-CN" altLang="en-US" sz="2000" dirty="0"/>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dirty="0" smtClean="0">
                          <a:ln>
                            <a:noFill/>
                          </a:ln>
                          <a:solidFill>
                            <a:schemeClr val="tx1"/>
                          </a:solidFill>
                          <a:effectLst/>
                          <a:latin typeface="Times New Roman" pitchFamily="18" charset="0"/>
                          <a:ea typeface="宋体" charset="-122"/>
                        </a:rPr>
                        <a:t>r1</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dirty="0" smtClean="0">
                          <a:ln>
                            <a:noFill/>
                          </a:ln>
                          <a:solidFill>
                            <a:schemeClr val="tx1"/>
                          </a:solidFill>
                          <a:effectLst/>
                          <a:latin typeface="Times New Roman" pitchFamily="18" charset="0"/>
                          <a:ea typeface="宋体" charset="-122"/>
                        </a:rPr>
                        <a:t>r1</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2000" b="0" i="0" u="none" strike="noStrike" cap="none" normalizeH="0" baseline="0" smtClean="0">
                        <a:ln>
                          <a:noFill/>
                        </a:ln>
                        <a:solidFill>
                          <a:schemeClr val="tx1"/>
                        </a:solidFill>
                        <a:effectLst/>
                        <a:latin typeface="Times New Roman" pitchFamily="18" charset="0"/>
                        <a:ea typeface="宋体"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4445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smtClean="0">
                          <a:ln>
                            <a:noFill/>
                          </a:ln>
                          <a:solidFill>
                            <a:schemeClr val="tx1"/>
                          </a:solidFill>
                          <a:effectLst/>
                          <a:latin typeface="Times New Roman" pitchFamily="18" charset="0"/>
                          <a:ea typeface="宋体" charset="-122"/>
                        </a:rPr>
                        <a:t>8</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en-US" altLang="zh-CN" sz="2000" b="0" i="0" u="none" strike="noStrike" cap="none" normalizeH="0" baseline="0" dirty="0" smtClean="0">
                        <a:ln>
                          <a:noFill/>
                        </a:ln>
                        <a:solidFill>
                          <a:schemeClr val="tx1"/>
                        </a:solidFill>
                        <a:effectLst/>
                        <a:latin typeface="Times New Roman" pitchFamily="18" charset="0"/>
                        <a:ea typeface="宋体"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dirty="0" smtClean="0">
                          <a:ln>
                            <a:noFill/>
                          </a:ln>
                          <a:solidFill>
                            <a:schemeClr val="tx1"/>
                          </a:solidFill>
                          <a:effectLst/>
                          <a:latin typeface="Times New Roman" pitchFamily="18" charset="0"/>
                          <a:ea typeface="宋体" charset="-122"/>
                        </a:rPr>
                        <a:t>r2  </a:t>
                      </a:r>
                      <a:r>
                        <a:rPr kumimoji="1" lang="en-US" altLang="zh-CN" sz="2000" b="0" i="0" u="none" strike="sngStrike" cap="none" normalizeH="0" baseline="0" dirty="0" smtClean="0">
                          <a:ln>
                            <a:noFill/>
                          </a:ln>
                          <a:solidFill>
                            <a:srgbClr val="FF0000"/>
                          </a:solidFill>
                          <a:effectLst/>
                          <a:latin typeface="Times New Roman" pitchFamily="18" charset="0"/>
                          <a:ea typeface="宋体" charset="-122"/>
                        </a:rPr>
                        <a:t>s4</a:t>
                      </a:r>
                      <a:endParaRPr kumimoji="1" lang="zh-CN" altLang="zh-CN" sz="2000" b="0" i="0" u="none" strike="sngStrike" cap="none" normalizeH="0" baseline="0" dirty="0" smtClean="0">
                        <a:ln>
                          <a:noFill/>
                        </a:ln>
                        <a:solidFill>
                          <a:schemeClr val="tx1"/>
                        </a:solidFill>
                        <a:effectLst/>
                        <a:latin typeface="Times New Roman" pitchFamily="18" charset="0"/>
                        <a:ea typeface="宋体"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dirty="0" smtClean="0">
                          <a:ln>
                            <a:noFill/>
                          </a:ln>
                          <a:solidFill>
                            <a:schemeClr val="tx1"/>
                          </a:solidFill>
                          <a:effectLst/>
                          <a:latin typeface="Times New Roman" pitchFamily="18" charset="0"/>
                          <a:ea typeface="宋体" charset="-122"/>
                        </a:rPr>
                        <a:t>r2  </a:t>
                      </a:r>
                      <a:r>
                        <a:rPr kumimoji="1" lang="en-US" altLang="zh-CN" sz="2000" b="0" i="0" u="none" strike="sngStrike" cap="none" normalizeH="0" baseline="0" dirty="0" smtClean="0">
                          <a:ln>
                            <a:noFill/>
                          </a:ln>
                          <a:solidFill>
                            <a:srgbClr val="FF0000"/>
                          </a:solidFill>
                          <a:effectLst/>
                          <a:latin typeface="Times New Roman" pitchFamily="18" charset="0"/>
                          <a:ea typeface="宋体" charset="-122"/>
                        </a:rPr>
                        <a:t>s5</a:t>
                      </a:r>
                      <a:endParaRPr kumimoji="1" lang="zh-CN" altLang="zh-CN" sz="2000" b="0" i="0" u="none" strike="sngStrike" cap="none" normalizeH="0" baseline="0" dirty="0" smtClean="0">
                        <a:ln>
                          <a:noFill/>
                        </a:ln>
                        <a:solidFill>
                          <a:schemeClr val="tx1"/>
                        </a:solidFill>
                        <a:effectLst/>
                        <a:latin typeface="Times New Roman" pitchFamily="18" charset="0"/>
                        <a:ea typeface="宋体"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algn="ctr"/>
                      <a:endParaRPr lang="zh-CN" altLang="en-US" sz="2000" dirty="0"/>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dirty="0" smtClean="0">
                          <a:ln>
                            <a:noFill/>
                          </a:ln>
                          <a:solidFill>
                            <a:schemeClr val="tx1"/>
                          </a:solidFill>
                          <a:effectLst/>
                          <a:latin typeface="Times New Roman" pitchFamily="18" charset="0"/>
                          <a:ea typeface="宋体" charset="-122"/>
                        </a:rPr>
                        <a:t>r2</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dirty="0" smtClean="0">
                          <a:ln>
                            <a:noFill/>
                          </a:ln>
                          <a:solidFill>
                            <a:schemeClr val="tx1"/>
                          </a:solidFill>
                          <a:effectLst/>
                          <a:latin typeface="Times New Roman" pitchFamily="18" charset="0"/>
                          <a:ea typeface="宋体" charset="-122"/>
                        </a:rPr>
                        <a:t>r2</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2000" b="0" i="0" u="none" strike="noStrike" cap="none" normalizeH="0" baseline="0" smtClean="0">
                        <a:ln>
                          <a:noFill/>
                        </a:ln>
                        <a:solidFill>
                          <a:schemeClr val="tx1"/>
                        </a:solidFill>
                        <a:effectLst/>
                        <a:latin typeface="Times New Roman" pitchFamily="18" charset="0"/>
                        <a:ea typeface="宋体"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4445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smtClean="0">
                          <a:ln>
                            <a:noFill/>
                          </a:ln>
                          <a:solidFill>
                            <a:schemeClr val="tx1"/>
                          </a:solidFill>
                          <a:effectLst/>
                          <a:latin typeface="Times New Roman" pitchFamily="18" charset="0"/>
                          <a:ea typeface="宋体" charset="-122"/>
                        </a:rPr>
                        <a:t>9</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2000" b="0" i="0" u="none" strike="noStrike" cap="none" normalizeH="0" baseline="0" smtClean="0">
                        <a:ln>
                          <a:noFill/>
                        </a:ln>
                        <a:solidFill>
                          <a:schemeClr val="tx1"/>
                        </a:solidFill>
                        <a:effectLst/>
                        <a:latin typeface="Times New Roman" pitchFamily="18" charset="0"/>
                        <a:ea typeface="宋体"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dirty="0" smtClean="0">
                          <a:ln>
                            <a:noFill/>
                          </a:ln>
                          <a:solidFill>
                            <a:schemeClr val="tx1"/>
                          </a:solidFill>
                          <a:effectLst/>
                          <a:latin typeface="Times New Roman" pitchFamily="18" charset="0"/>
                          <a:ea typeface="宋体" charset="-122"/>
                        </a:rPr>
                        <a:t>r2</a:t>
                      </a:r>
                      <a:endParaRPr kumimoji="1" lang="zh-CN" altLang="zh-CN" sz="2000" b="0" i="0" u="none" strike="noStrike" cap="none" normalizeH="0" baseline="0" dirty="0" smtClean="0">
                        <a:ln>
                          <a:noFill/>
                        </a:ln>
                        <a:solidFill>
                          <a:schemeClr val="tx1"/>
                        </a:solidFill>
                        <a:effectLst/>
                        <a:latin typeface="Times New Roman" pitchFamily="18" charset="0"/>
                        <a:ea typeface="宋体"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dirty="0" smtClean="0">
                          <a:ln>
                            <a:noFill/>
                          </a:ln>
                          <a:solidFill>
                            <a:schemeClr val="tx1"/>
                          </a:solidFill>
                          <a:effectLst/>
                          <a:latin typeface="Times New Roman" pitchFamily="18" charset="0"/>
                          <a:ea typeface="宋体" charset="-122"/>
                        </a:rPr>
                        <a:t>r3</a:t>
                      </a:r>
                      <a:endParaRPr kumimoji="1" lang="zh-CN" altLang="zh-CN" sz="2000" b="0" i="0" u="none" strike="noStrike" cap="none" normalizeH="0" baseline="0" dirty="0" smtClean="0">
                        <a:ln>
                          <a:noFill/>
                        </a:ln>
                        <a:solidFill>
                          <a:schemeClr val="tx1"/>
                        </a:solidFill>
                        <a:effectLst/>
                        <a:latin typeface="Times New Roman" pitchFamily="18" charset="0"/>
                        <a:ea typeface="宋体"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algn="ctr"/>
                      <a:endParaRPr lang="zh-CN" altLang="en-US" sz="2000" dirty="0"/>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dirty="0" smtClean="0">
                          <a:ln>
                            <a:noFill/>
                          </a:ln>
                          <a:solidFill>
                            <a:schemeClr val="tx1"/>
                          </a:solidFill>
                          <a:effectLst/>
                          <a:latin typeface="Times New Roman" pitchFamily="18" charset="0"/>
                          <a:ea typeface="宋体" charset="-122"/>
                        </a:rPr>
                        <a:t>r3</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dirty="0" smtClean="0">
                          <a:ln>
                            <a:noFill/>
                          </a:ln>
                          <a:solidFill>
                            <a:schemeClr val="tx1"/>
                          </a:solidFill>
                          <a:effectLst/>
                          <a:latin typeface="Times New Roman" pitchFamily="18" charset="0"/>
                          <a:ea typeface="宋体" charset="-122"/>
                        </a:rPr>
                        <a:t>r3</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2000" b="0" i="0" u="none" strike="noStrike" cap="none" normalizeH="0" baseline="0" dirty="0" smtClean="0">
                        <a:ln>
                          <a:noFill/>
                        </a:ln>
                        <a:solidFill>
                          <a:schemeClr val="tx1"/>
                        </a:solidFill>
                        <a:effectLst/>
                        <a:latin typeface="Times New Roman" pitchFamily="18" charset="0"/>
                        <a:ea typeface="宋体"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bl>
          </a:graphicData>
        </a:graphic>
      </p:graphicFrame>
      <p:sp>
        <p:nvSpPr>
          <p:cNvPr id="87044" name="TextBox 11"/>
          <p:cNvSpPr txBox="1">
            <a:spLocks noChangeArrowheads="1"/>
          </p:cNvSpPr>
          <p:nvPr/>
        </p:nvSpPr>
        <p:spPr bwMode="auto">
          <a:xfrm>
            <a:off x="0" y="5410200"/>
            <a:ext cx="2971800" cy="9787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lnSpc>
                <a:spcPct val="120000"/>
              </a:lnSpc>
              <a:spcBef>
                <a:spcPct val="20000"/>
              </a:spcBef>
              <a:buClr>
                <a:schemeClr val="hlink"/>
              </a:buClr>
              <a:buFont typeface="Wingdings" pitchFamily="2" charset="2"/>
              <a:buChar char="v"/>
              <a:defRPr sz="24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buChar char="§"/>
              <a:defRPr sz="22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buChar char="•"/>
              <a:defRPr sz="2000">
                <a:solidFill>
                  <a:schemeClr val="tx1"/>
                </a:solidFill>
                <a:latin typeface="Verdana" pitchFamily="34" charset="0"/>
                <a:ea typeface="华文新魏" pitchFamily="2" charset="-122"/>
              </a:defRPr>
            </a:lvl3pPr>
            <a:lvl4pPr marL="1600200" indent="-228600" eaLnBrk="0" hangingPunct="0">
              <a:lnSpc>
                <a:spcPct val="120000"/>
              </a:lnSpc>
              <a:spcBef>
                <a:spcPct val="20000"/>
              </a:spcBef>
              <a:buChar char="–"/>
              <a:defRPr sz="2000">
                <a:solidFill>
                  <a:schemeClr val="tx1"/>
                </a:solidFill>
                <a:latin typeface="Verdana" pitchFamily="34" charset="0"/>
                <a:ea typeface="华文新魏" pitchFamily="2" charset="-122"/>
              </a:defRPr>
            </a:lvl4pPr>
            <a:lvl5pPr marL="2057400" indent="-228600" eaLnBrk="0" hangingPunct="0">
              <a:lnSpc>
                <a:spcPct val="120000"/>
              </a:lnSpc>
              <a:spcBef>
                <a:spcPct val="20000"/>
              </a:spcBef>
              <a:buChar char="»"/>
              <a:defRPr sz="2000">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buChar char="»"/>
              <a:defRPr sz="2000">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buChar char="»"/>
              <a:defRPr sz="2000">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buChar char="»"/>
              <a:defRPr sz="2000">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buChar char="»"/>
              <a:defRPr sz="2000">
                <a:solidFill>
                  <a:schemeClr val="tx1"/>
                </a:solidFill>
                <a:latin typeface="Verdana" pitchFamily="34" charset="0"/>
                <a:ea typeface="华文新魏" pitchFamily="2" charset="-122"/>
              </a:defRPr>
            </a:lvl9pPr>
          </a:lstStyle>
          <a:p>
            <a:pPr eaLnBrk="1" hangingPunct="1">
              <a:spcBef>
                <a:spcPct val="0"/>
              </a:spcBef>
              <a:buClrTx/>
              <a:buFontTx/>
              <a:buNone/>
            </a:pPr>
            <a:r>
              <a:rPr lang="zh-CN" altLang="en-US">
                <a:latin typeface="Arial" charset="0"/>
              </a:rPr>
              <a:t>解决冲突的方法：</a:t>
            </a:r>
            <a:endParaRPr lang="en-US" altLang="zh-CN">
              <a:latin typeface="Arial" charset="0"/>
            </a:endParaRPr>
          </a:p>
          <a:p>
            <a:pPr eaLnBrk="1" hangingPunct="1">
              <a:spcBef>
                <a:spcPct val="0"/>
              </a:spcBef>
              <a:buClrTx/>
              <a:buFontTx/>
              <a:buNone/>
            </a:pPr>
            <a:r>
              <a:rPr lang="zh-CN" altLang="en-US">
                <a:latin typeface="Arial" charset="0"/>
              </a:rPr>
              <a:t>规定</a:t>
            </a:r>
            <a:r>
              <a:rPr lang="en-US" altLang="zh-CN">
                <a:latin typeface="Arial" charset="0"/>
              </a:rPr>
              <a:t>*</a:t>
            </a:r>
            <a:r>
              <a:rPr lang="zh-CN" altLang="en-US">
                <a:latin typeface="Arial" charset="0"/>
              </a:rPr>
              <a:t>比</a:t>
            </a:r>
            <a:r>
              <a:rPr lang="en-US" altLang="zh-CN">
                <a:latin typeface="Arial" charset="0"/>
              </a:rPr>
              <a:t>+</a:t>
            </a:r>
            <a:r>
              <a:rPr lang="zh-CN" altLang="en-US">
                <a:latin typeface="Arial" charset="0"/>
              </a:rPr>
              <a:t>的优先级高</a:t>
            </a:r>
          </a:p>
        </p:txBody>
      </p:sp>
      <p:pic>
        <p:nvPicPr>
          <p:cNvPr id="87045" name="Object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3048000"/>
            <a:ext cx="1676400" cy="1073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7046" name="Object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4267200"/>
            <a:ext cx="16637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10"/>
          <p:cNvSpPr txBox="1">
            <a:spLocks noChangeArrowheads="1"/>
          </p:cNvSpPr>
          <p:nvPr/>
        </p:nvSpPr>
        <p:spPr bwMode="auto">
          <a:xfrm>
            <a:off x="457200" y="990600"/>
            <a:ext cx="1981200" cy="1938338"/>
          </a:xfrm>
          <a:prstGeom prst="rect">
            <a:avLst/>
          </a:prstGeom>
          <a:noFill/>
          <a:ln w="6350">
            <a:solidFill>
              <a:schemeClr val="accent5">
                <a:lumMod val="40000"/>
                <a:lumOff val="60000"/>
              </a:schemeClr>
            </a:solidFill>
            <a:miter lim="800000"/>
            <a:headEnd/>
            <a:tailEnd/>
          </a:ln>
        </p:spPr>
        <p:txBody>
          <a:bodyPr>
            <a:spAutoFit/>
          </a:bodyPr>
          <a:lstStyle/>
          <a:p>
            <a:pPr marL="342900" indent="-342900">
              <a:lnSpc>
                <a:spcPct val="120000"/>
              </a:lnSpc>
              <a:defRPr/>
            </a:pPr>
            <a:r>
              <a:rPr lang="en-US" altLang="zh-CN" sz="2000" b="1" i="1">
                <a:latin typeface="Times New Roman" pitchFamily="18" charset="0"/>
                <a:ea typeface="华文新魏" pitchFamily="2" charset="-122"/>
              </a:rPr>
              <a:t>(0) E' </a:t>
            </a:r>
            <a:r>
              <a:rPr lang="en-US" altLang="zh-CN" sz="2000" b="1" i="1">
                <a:latin typeface="Times New Roman" pitchFamily="18" charset="0"/>
                <a:ea typeface="华文新魏" pitchFamily="2" charset="-122"/>
                <a:sym typeface="Symbol" pitchFamily="18" charset="2"/>
              </a:rPr>
              <a:t> E</a:t>
            </a:r>
          </a:p>
          <a:p>
            <a:pPr marL="342900" indent="-342900">
              <a:lnSpc>
                <a:spcPct val="120000"/>
              </a:lnSpc>
              <a:defRPr/>
            </a:pPr>
            <a:r>
              <a:rPr lang="en-US" altLang="zh-CN" sz="2000" b="1" i="1">
                <a:latin typeface="Times New Roman" pitchFamily="18" charset="0"/>
                <a:ea typeface="华文新魏" pitchFamily="2" charset="-122"/>
              </a:rPr>
              <a:t>(1) E </a:t>
            </a:r>
            <a:r>
              <a:rPr lang="en-US" altLang="zh-CN" sz="2000" b="1" i="1">
                <a:latin typeface="Times New Roman" pitchFamily="18" charset="0"/>
                <a:ea typeface="华文新魏" pitchFamily="2" charset="-122"/>
                <a:sym typeface="Symbol" pitchFamily="18" charset="2"/>
              </a:rPr>
              <a:t> E + E </a:t>
            </a:r>
          </a:p>
          <a:p>
            <a:pPr marL="342900" indent="-342900">
              <a:lnSpc>
                <a:spcPct val="120000"/>
              </a:lnSpc>
              <a:defRPr/>
            </a:pPr>
            <a:r>
              <a:rPr lang="en-US" altLang="zh-CN" sz="2000" b="1" i="1">
                <a:latin typeface="Times New Roman" pitchFamily="18" charset="0"/>
                <a:ea typeface="华文新魏" pitchFamily="2" charset="-122"/>
              </a:rPr>
              <a:t>(2) E </a:t>
            </a:r>
            <a:r>
              <a:rPr lang="en-US" altLang="zh-CN" sz="2000" b="1" i="1">
                <a:latin typeface="Times New Roman" pitchFamily="18" charset="0"/>
                <a:ea typeface="华文新魏" pitchFamily="2" charset="-122"/>
                <a:sym typeface="Symbol" pitchFamily="18" charset="2"/>
              </a:rPr>
              <a:t> E  E</a:t>
            </a:r>
          </a:p>
          <a:p>
            <a:pPr marL="342900" indent="-342900">
              <a:lnSpc>
                <a:spcPct val="120000"/>
              </a:lnSpc>
              <a:defRPr/>
            </a:pPr>
            <a:r>
              <a:rPr lang="en-US" altLang="zh-CN" sz="2000" b="1" i="1">
                <a:latin typeface="Times New Roman" pitchFamily="18" charset="0"/>
                <a:ea typeface="华文新魏" pitchFamily="2" charset="-122"/>
              </a:rPr>
              <a:t>(3) E </a:t>
            </a:r>
            <a:r>
              <a:rPr lang="en-US" altLang="zh-CN" sz="2000" b="1" i="1">
                <a:latin typeface="Times New Roman" pitchFamily="18" charset="0"/>
                <a:ea typeface="华文新魏" pitchFamily="2" charset="-122"/>
                <a:sym typeface="Symbol" pitchFamily="18" charset="2"/>
              </a:rPr>
              <a:t> (E) </a:t>
            </a:r>
          </a:p>
          <a:p>
            <a:pPr marL="342900" indent="-342900">
              <a:lnSpc>
                <a:spcPct val="120000"/>
              </a:lnSpc>
              <a:defRPr/>
            </a:pPr>
            <a:r>
              <a:rPr lang="en-US" altLang="zh-CN" sz="2000" b="1" i="1">
                <a:latin typeface="Times New Roman" pitchFamily="18" charset="0"/>
                <a:ea typeface="华文新魏" pitchFamily="2" charset="-122"/>
              </a:rPr>
              <a:t>(4) E </a:t>
            </a:r>
            <a:r>
              <a:rPr lang="en-US" altLang="zh-CN" sz="2000" b="1" i="1">
                <a:latin typeface="Times New Roman" pitchFamily="18" charset="0"/>
                <a:ea typeface="华文新魏" pitchFamily="2" charset="-122"/>
                <a:sym typeface="Symbol" pitchFamily="18" charset="2"/>
              </a:rPr>
              <a:t> i</a:t>
            </a:r>
            <a:endParaRPr lang="zh-CN" altLang="en-US" sz="2000" b="1" i="1">
              <a:latin typeface="Times New Roman" pitchFamily="18" charset="0"/>
              <a:ea typeface="华文新魏" pitchFamily="2" charset="-122"/>
            </a:endParaRPr>
          </a:p>
        </p:txBody>
      </p:sp>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标题 1"/>
          <p:cNvSpPr>
            <a:spLocks noGrp="1"/>
          </p:cNvSpPr>
          <p:nvPr>
            <p:ph type="title"/>
          </p:nvPr>
        </p:nvSpPr>
        <p:spPr/>
        <p:txBody>
          <a:bodyPr/>
          <a:lstStyle/>
          <a:p>
            <a:pPr eaLnBrk="1" hangingPunct="1"/>
            <a:r>
              <a:rPr lang="zh-CN" altLang="en-US" smtClean="0"/>
              <a:t>例</a:t>
            </a:r>
            <a:r>
              <a:rPr lang="en-US" altLang="zh-CN" smtClean="0"/>
              <a:t>……</a:t>
            </a:r>
            <a:r>
              <a:rPr lang="zh-CN" altLang="en-US" smtClean="0"/>
              <a:t>二义性文法的应用</a:t>
            </a:r>
          </a:p>
        </p:txBody>
      </p:sp>
      <p:pic>
        <p:nvPicPr>
          <p:cNvPr id="8806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0" y="990600"/>
            <a:ext cx="5638800" cy="2868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7" name="Group 186"/>
          <p:cNvGraphicFramePr>
            <a:graphicFrameLocks noGrp="1"/>
          </p:cNvGraphicFramePr>
          <p:nvPr/>
        </p:nvGraphicFramePr>
        <p:xfrm>
          <a:off x="304800" y="3429000"/>
          <a:ext cx="4284860" cy="3168396"/>
        </p:xfrm>
        <a:graphic>
          <a:graphicData uri="http://schemas.openxmlformats.org/drawingml/2006/table">
            <a:tbl>
              <a:tblPr/>
              <a:tblGrid>
                <a:gridCol w="697230"/>
                <a:gridCol w="579819"/>
                <a:gridCol w="837517"/>
                <a:gridCol w="708667"/>
                <a:gridCol w="579819"/>
                <a:gridCol w="881808"/>
              </a:tblGrid>
              <a:tr h="340360">
                <a:tc rowSpan="2">
                  <a:txBody>
                    <a:bodyPr/>
                    <a:lstStyle/>
                    <a:p>
                      <a:pPr marL="0" marR="0" lvl="0" indent="0" algn="ctr" defTabSz="914400" rtl="0" eaLnBrk="1" fontAlgn="base" latinLnBrk="0" hangingPunct="1">
                        <a:lnSpc>
                          <a:spcPct val="95000"/>
                        </a:lnSpc>
                        <a:spcBef>
                          <a:spcPct val="20000"/>
                        </a:spcBef>
                        <a:spcAft>
                          <a:spcPct val="0"/>
                        </a:spcAft>
                        <a:buClrTx/>
                        <a:buSzTx/>
                        <a:buFontTx/>
                        <a:buNone/>
                        <a:tabLst/>
                      </a:pPr>
                      <a:r>
                        <a:rPr kumimoji="1" lang="zh-CN" altLang="en-US" sz="1800" b="0" i="0" u="none" strike="noStrike" cap="none" normalizeH="0" baseline="0" dirty="0" smtClean="0">
                          <a:ln>
                            <a:noFill/>
                          </a:ln>
                          <a:solidFill>
                            <a:schemeClr val="tx1"/>
                          </a:solidFill>
                          <a:effectLst/>
                          <a:latin typeface="Times New Roman" pitchFamily="18" charset="0"/>
                          <a:ea typeface="宋体" charset="-122"/>
                        </a:rPr>
                        <a:t>状态</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gridSpan="4">
                  <a:txBody>
                    <a:bodyPr/>
                    <a:lstStyle/>
                    <a:p>
                      <a:pPr marL="0" marR="0" lvl="0" indent="0" algn="ctr" defTabSz="914400" rtl="0" eaLnBrk="1" fontAlgn="base" latinLnBrk="0" hangingPunct="1">
                        <a:lnSpc>
                          <a:spcPct val="95000"/>
                        </a:lnSpc>
                        <a:spcBef>
                          <a:spcPct val="20000"/>
                        </a:spcBef>
                        <a:spcAft>
                          <a:spcPct val="0"/>
                        </a:spcAft>
                        <a:buClrTx/>
                        <a:buSzTx/>
                        <a:buFontTx/>
                        <a:buNone/>
                        <a:tabLst/>
                      </a:pPr>
                      <a:r>
                        <a:rPr kumimoji="1" lang="en-US" altLang="zh-CN" sz="1800" b="0" i="1" u="none" strike="noStrike" cap="none" normalizeH="0" baseline="0" dirty="0" smtClean="0">
                          <a:ln>
                            <a:noFill/>
                          </a:ln>
                          <a:solidFill>
                            <a:schemeClr val="tx1"/>
                          </a:solidFill>
                          <a:effectLst/>
                          <a:latin typeface="Times New Roman" pitchFamily="18" charset="0"/>
                          <a:ea typeface="宋体" charset="-122"/>
                        </a:rPr>
                        <a:t>ACTION</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zh-CN" altLang="en-US"/>
                    </a:p>
                  </a:txBody>
                  <a:tcPr/>
                </a:tc>
                <a:tc hMerge="1">
                  <a:txBody>
                    <a:bodyPr/>
                    <a:lstStyle/>
                    <a:p>
                      <a:endParaRPr lang="zh-CN" altLang="en-US"/>
                    </a:p>
                  </a:txBody>
                  <a:tcPr/>
                </a:tc>
                <a:tc hMerge="1">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en-US" altLang="zh-CN" sz="1800" b="0" i="0" u="none" strike="noStrike" cap="none" normalizeH="0" baseline="0" dirty="0" smtClean="0">
                        <a:ln>
                          <a:noFill/>
                        </a:ln>
                        <a:solidFill>
                          <a:schemeClr val="tx1"/>
                        </a:solidFill>
                        <a:effectLst/>
                        <a:latin typeface="Times New Roman" pitchFamily="18" charset="0"/>
                        <a:ea typeface="宋体"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95000"/>
                        </a:lnSpc>
                        <a:spcBef>
                          <a:spcPct val="20000"/>
                        </a:spcBef>
                        <a:spcAft>
                          <a:spcPct val="0"/>
                        </a:spcAft>
                        <a:buClrTx/>
                        <a:buSzTx/>
                        <a:buFontTx/>
                        <a:buNone/>
                        <a:tabLst/>
                      </a:pPr>
                      <a:r>
                        <a:rPr kumimoji="1" lang="en-US" altLang="zh-CN" sz="1800" b="0" i="1" u="none" strike="noStrike" cap="none" normalizeH="0" baseline="0" dirty="0" err="1" smtClean="0">
                          <a:ln>
                            <a:noFill/>
                          </a:ln>
                          <a:solidFill>
                            <a:schemeClr val="tx1"/>
                          </a:solidFill>
                          <a:effectLst/>
                          <a:latin typeface="Times New Roman" pitchFamily="18" charset="0"/>
                          <a:ea typeface="宋体" charset="-122"/>
                        </a:rPr>
                        <a:t>GOTO</a:t>
                      </a:r>
                      <a:endParaRPr kumimoji="1" lang="en-US" altLang="zh-CN" sz="1800" b="0" i="1" u="none" strike="noStrike" cap="none" normalizeH="0" baseline="0" dirty="0" smtClean="0">
                        <a:ln>
                          <a:noFill/>
                        </a:ln>
                        <a:solidFill>
                          <a:schemeClr val="tx1"/>
                        </a:solidFill>
                        <a:effectLst/>
                        <a:latin typeface="Times New Roman" pitchFamily="18" charset="0"/>
                        <a:ea typeface="宋体" charset="-122"/>
                      </a:endParaRP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340360">
                <a:tc vMerge="1">
                  <a:txBody>
                    <a:bodyPr/>
                    <a:lstStyle/>
                    <a:p>
                      <a:endParaRPr lang="zh-CN" altLang="en-US"/>
                    </a:p>
                  </a:txBody>
                  <a:tcPr/>
                </a:tc>
                <a:tc>
                  <a:txBody>
                    <a:bodyPr/>
                    <a:lstStyle/>
                    <a:p>
                      <a:pPr marL="0" marR="0" lvl="0" indent="0" algn="ctr" defTabSz="914400" rtl="0" eaLnBrk="1" fontAlgn="base" latinLnBrk="0" hangingPunct="1">
                        <a:lnSpc>
                          <a:spcPct val="95000"/>
                        </a:lnSpc>
                        <a:spcBef>
                          <a:spcPct val="20000"/>
                        </a:spcBef>
                        <a:spcAft>
                          <a:spcPct val="0"/>
                        </a:spcAft>
                        <a:buClrTx/>
                        <a:buSzTx/>
                        <a:buFontTx/>
                        <a:buNone/>
                        <a:tabLst/>
                      </a:pPr>
                      <a:r>
                        <a:rPr kumimoji="1" lang="en-US" altLang="zh-CN" sz="1800" b="0" i="0" u="none" strike="noStrike" cap="none" normalizeH="0" baseline="0" dirty="0" err="1" smtClean="0">
                          <a:ln>
                            <a:noFill/>
                          </a:ln>
                          <a:solidFill>
                            <a:schemeClr val="tx1"/>
                          </a:solidFill>
                          <a:effectLst/>
                          <a:latin typeface="Times New Roman" pitchFamily="18" charset="0"/>
                          <a:ea typeface="宋体" charset="-122"/>
                        </a:rPr>
                        <a:t>i</a:t>
                      </a:r>
                      <a:endParaRPr kumimoji="1" lang="en-US" altLang="zh-CN" sz="1800" b="0" i="0" u="none" strike="noStrike" cap="none" normalizeH="0" baseline="0" dirty="0" smtClean="0">
                        <a:ln>
                          <a:noFill/>
                        </a:ln>
                        <a:solidFill>
                          <a:schemeClr val="tx1"/>
                        </a:solidFill>
                        <a:effectLst/>
                        <a:latin typeface="Times New Roman" pitchFamily="18" charset="0"/>
                        <a:ea typeface="宋体"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95000"/>
                        </a:lnSpc>
                        <a:spcBef>
                          <a:spcPct val="20000"/>
                        </a:spcBef>
                        <a:spcAft>
                          <a:spcPct val="0"/>
                        </a:spcAft>
                        <a:buClrTx/>
                        <a:buSzTx/>
                        <a:buFontTx/>
                        <a:buNone/>
                        <a:tabLst/>
                      </a:pPr>
                      <a:r>
                        <a:rPr kumimoji="1" lang="en-US" altLang="zh-CN" sz="1800" b="0" i="0" u="none" strike="noStrike" cap="none" normalizeH="0" baseline="0" dirty="0" smtClean="0">
                          <a:ln>
                            <a:noFill/>
                          </a:ln>
                          <a:solidFill>
                            <a:schemeClr val="tx1"/>
                          </a:solidFill>
                          <a:effectLst/>
                          <a:latin typeface="Times New Roman" pitchFamily="18" charset="0"/>
                          <a:ea typeface="宋体" charset="-122"/>
                        </a:rPr>
                        <a:t>e</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95000"/>
                        </a:lnSpc>
                        <a:spcBef>
                          <a:spcPct val="20000"/>
                        </a:spcBef>
                        <a:spcAft>
                          <a:spcPct val="0"/>
                        </a:spcAft>
                        <a:buClrTx/>
                        <a:buSzTx/>
                        <a:buFontTx/>
                        <a:buNone/>
                        <a:tabLst/>
                      </a:pPr>
                      <a:r>
                        <a:rPr kumimoji="1" lang="en-US" altLang="zh-CN" sz="1800" b="0" i="0" u="none" strike="noStrike" cap="none" normalizeH="0" baseline="0" dirty="0" smtClean="0">
                          <a:ln>
                            <a:noFill/>
                          </a:ln>
                          <a:solidFill>
                            <a:schemeClr val="tx1"/>
                          </a:solidFill>
                          <a:effectLst/>
                          <a:latin typeface="Times New Roman" pitchFamily="18" charset="0"/>
                          <a:ea typeface="宋体" charset="-122"/>
                        </a:rPr>
                        <a:t>a</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95000"/>
                        </a:lnSpc>
                        <a:spcBef>
                          <a:spcPct val="20000"/>
                        </a:spcBef>
                        <a:spcAft>
                          <a:spcPct val="0"/>
                        </a:spcAft>
                        <a:buClrTx/>
                        <a:buSzTx/>
                        <a:buFontTx/>
                        <a:buNone/>
                        <a:tabLst/>
                      </a:pPr>
                      <a:r>
                        <a:rPr kumimoji="1" lang="en-US" altLang="zh-CN" sz="1800" b="0" i="0" u="none" strike="noStrike" cap="none" normalizeH="0" baseline="0" dirty="0" smtClean="0">
                          <a:ln>
                            <a:noFill/>
                          </a:ln>
                          <a:solidFill>
                            <a:schemeClr val="tx1"/>
                          </a:solidFill>
                          <a:effectLst/>
                          <a:latin typeface="Times New Roman" pitchFamily="18" charset="0"/>
                          <a:ea typeface="宋体" charset="-122"/>
                        </a:rPr>
                        <a:t>$</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95000"/>
                        </a:lnSpc>
                        <a:spcBef>
                          <a:spcPct val="20000"/>
                        </a:spcBef>
                        <a:spcAft>
                          <a:spcPct val="0"/>
                        </a:spcAft>
                        <a:buClrTx/>
                        <a:buSzTx/>
                        <a:buFontTx/>
                        <a:buNone/>
                        <a:tabLst/>
                      </a:pPr>
                      <a:r>
                        <a:rPr kumimoji="1" lang="en-US" altLang="zh-CN" sz="1800" b="0" i="0" u="none" strike="noStrike" cap="none" normalizeH="0" baseline="0" dirty="0" smtClean="0">
                          <a:ln>
                            <a:noFill/>
                          </a:ln>
                          <a:solidFill>
                            <a:schemeClr val="tx1"/>
                          </a:solidFill>
                          <a:effectLst/>
                          <a:latin typeface="Times New Roman" pitchFamily="18" charset="0"/>
                          <a:ea typeface="宋体" charset="-122"/>
                        </a:rPr>
                        <a:t>S</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340360">
                <a:tc>
                  <a:txBody>
                    <a:bodyPr/>
                    <a:lstStyle/>
                    <a:p>
                      <a:pPr marL="0" marR="0" lvl="0" indent="0" algn="ctr" defTabSz="914400" rtl="0" eaLnBrk="1" fontAlgn="base" latinLnBrk="0" hangingPunct="1">
                        <a:lnSpc>
                          <a:spcPct val="95000"/>
                        </a:lnSpc>
                        <a:spcBef>
                          <a:spcPct val="20000"/>
                        </a:spcBef>
                        <a:spcAft>
                          <a:spcPct val="0"/>
                        </a:spcAft>
                        <a:buClrTx/>
                        <a:buSzTx/>
                        <a:buFontTx/>
                        <a:buNone/>
                        <a:tabLst/>
                      </a:pPr>
                      <a:r>
                        <a:rPr kumimoji="1" lang="en-US" altLang="zh-CN" sz="1800" b="0" i="0" u="none" strike="noStrike" cap="none" normalizeH="0" baseline="0" smtClean="0">
                          <a:ln>
                            <a:noFill/>
                          </a:ln>
                          <a:solidFill>
                            <a:schemeClr val="tx1"/>
                          </a:solidFill>
                          <a:effectLst/>
                          <a:latin typeface="Times New Roman" pitchFamily="18" charset="0"/>
                          <a:ea typeface="宋体" charset="-122"/>
                        </a:rPr>
                        <a:t>0</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95000"/>
                        </a:lnSpc>
                        <a:spcBef>
                          <a:spcPct val="20000"/>
                        </a:spcBef>
                        <a:spcAft>
                          <a:spcPct val="0"/>
                        </a:spcAft>
                        <a:buClrTx/>
                        <a:buSzTx/>
                        <a:buFontTx/>
                        <a:buNone/>
                        <a:tabLst/>
                        <a:defRPr/>
                      </a:pPr>
                      <a:r>
                        <a:rPr kumimoji="1" lang="en-US" altLang="zh-CN" sz="1800" b="0" i="0" u="none" strike="noStrike" cap="none" normalizeH="0" baseline="0" dirty="0" smtClean="0">
                          <a:ln>
                            <a:noFill/>
                          </a:ln>
                          <a:solidFill>
                            <a:schemeClr val="tx1"/>
                          </a:solidFill>
                          <a:effectLst/>
                          <a:latin typeface="Times New Roman" pitchFamily="18" charset="0"/>
                          <a:ea typeface="宋体" charset="-122"/>
                        </a:rPr>
                        <a:t>s2</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95000"/>
                        </a:lnSpc>
                        <a:spcBef>
                          <a:spcPct val="20000"/>
                        </a:spcBef>
                        <a:spcAft>
                          <a:spcPct val="0"/>
                        </a:spcAft>
                        <a:buClrTx/>
                        <a:buSzTx/>
                        <a:buFontTx/>
                        <a:buNone/>
                        <a:tabLst/>
                      </a:pPr>
                      <a:endParaRPr kumimoji="1" lang="en-US" altLang="zh-CN" sz="1800" b="0" i="0" u="none" strike="noStrike" cap="none" normalizeH="0" baseline="0" dirty="0" smtClean="0">
                        <a:ln>
                          <a:noFill/>
                        </a:ln>
                        <a:solidFill>
                          <a:schemeClr val="tx1"/>
                        </a:solidFill>
                        <a:effectLst/>
                        <a:latin typeface="Times New Roman" pitchFamily="18" charset="0"/>
                        <a:ea typeface="宋体"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95000"/>
                        </a:lnSpc>
                        <a:spcBef>
                          <a:spcPct val="20000"/>
                        </a:spcBef>
                        <a:spcAft>
                          <a:spcPct val="0"/>
                        </a:spcAft>
                        <a:buClrTx/>
                        <a:buSzTx/>
                        <a:buFontTx/>
                        <a:buNone/>
                        <a:tabLst/>
                        <a:defRPr/>
                      </a:pPr>
                      <a:r>
                        <a:rPr kumimoji="1" lang="en-US" altLang="zh-CN" sz="1800" b="0" i="0" u="none" strike="noStrike" cap="none" normalizeH="0" baseline="0" dirty="0" smtClean="0">
                          <a:ln>
                            <a:noFill/>
                          </a:ln>
                          <a:solidFill>
                            <a:schemeClr val="tx1"/>
                          </a:solidFill>
                          <a:effectLst/>
                          <a:latin typeface="Times New Roman" pitchFamily="18" charset="0"/>
                          <a:ea typeface="宋体" charset="-122"/>
                        </a:rPr>
                        <a:t>s3</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95000"/>
                        </a:lnSpc>
                        <a:spcBef>
                          <a:spcPct val="20000"/>
                        </a:spcBef>
                        <a:spcAft>
                          <a:spcPct val="0"/>
                        </a:spcAft>
                        <a:buClrTx/>
                        <a:buSzTx/>
                        <a:buFontTx/>
                        <a:buNone/>
                        <a:tabLst/>
                      </a:pPr>
                      <a:endParaRPr kumimoji="1" lang="zh-CN" altLang="zh-CN" sz="1800" b="0" i="0" u="none" strike="noStrike" cap="none" normalizeH="0" baseline="0" dirty="0" smtClean="0">
                        <a:ln>
                          <a:noFill/>
                        </a:ln>
                        <a:solidFill>
                          <a:schemeClr val="tx1"/>
                        </a:solidFill>
                        <a:effectLst/>
                        <a:latin typeface="Times New Roman" pitchFamily="18" charset="0"/>
                        <a:ea typeface="宋体"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95000"/>
                        </a:lnSpc>
                        <a:spcBef>
                          <a:spcPct val="20000"/>
                        </a:spcBef>
                        <a:spcAft>
                          <a:spcPct val="0"/>
                        </a:spcAft>
                        <a:buClrTx/>
                        <a:buSzTx/>
                        <a:buFontTx/>
                        <a:buNone/>
                        <a:tabLst/>
                      </a:pPr>
                      <a:r>
                        <a:rPr kumimoji="1" lang="en-US" altLang="zh-CN" sz="1800" b="0" i="0" u="none" strike="noStrike" cap="none" normalizeH="0" baseline="0" smtClean="0">
                          <a:ln>
                            <a:noFill/>
                          </a:ln>
                          <a:solidFill>
                            <a:schemeClr val="tx1"/>
                          </a:solidFill>
                          <a:effectLst/>
                          <a:latin typeface="Times New Roman" pitchFamily="18" charset="0"/>
                          <a:ea typeface="宋体" charset="-122"/>
                        </a:rPr>
                        <a:t>1</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340360">
                <a:tc>
                  <a:txBody>
                    <a:bodyPr/>
                    <a:lstStyle/>
                    <a:p>
                      <a:pPr marL="0" marR="0" lvl="0" indent="0" algn="ctr" defTabSz="914400" rtl="0" eaLnBrk="1" fontAlgn="base" latinLnBrk="0" hangingPunct="1">
                        <a:lnSpc>
                          <a:spcPct val="95000"/>
                        </a:lnSpc>
                        <a:spcBef>
                          <a:spcPct val="20000"/>
                        </a:spcBef>
                        <a:spcAft>
                          <a:spcPct val="0"/>
                        </a:spcAft>
                        <a:buClrTx/>
                        <a:buSzTx/>
                        <a:buFontTx/>
                        <a:buNone/>
                        <a:tabLst/>
                      </a:pPr>
                      <a:r>
                        <a:rPr kumimoji="1" lang="en-US" altLang="zh-CN" sz="1800" b="0" i="0" u="none" strike="noStrike" cap="none" normalizeH="0" baseline="0" smtClean="0">
                          <a:ln>
                            <a:noFill/>
                          </a:ln>
                          <a:solidFill>
                            <a:schemeClr val="tx1"/>
                          </a:solidFill>
                          <a:effectLst/>
                          <a:latin typeface="Times New Roman" pitchFamily="18" charset="0"/>
                          <a:ea typeface="宋体" charset="-122"/>
                        </a:rPr>
                        <a:t>1</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95000"/>
                        </a:lnSpc>
                        <a:spcBef>
                          <a:spcPct val="20000"/>
                        </a:spcBef>
                        <a:spcAft>
                          <a:spcPct val="0"/>
                        </a:spcAft>
                        <a:buClrTx/>
                        <a:buSzTx/>
                        <a:buFontTx/>
                        <a:buNone/>
                        <a:tabLst/>
                      </a:pPr>
                      <a:endParaRPr kumimoji="1" lang="zh-CN" altLang="zh-CN" sz="1800" b="0" i="0" u="none" strike="noStrike" cap="none" normalizeH="0" baseline="0" dirty="0" smtClean="0">
                        <a:ln>
                          <a:noFill/>
                        </a:ln>
                        <a:solidFill>
                          <a:schemeClr val="tx1"/>
                        </a:solidFill>
                        <a:effectLst/>
                        <a:latin typeface="Times New Roman" pitchFamily="18" charset="0"/>
                        <a:ea typeface="宋体"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95000"/>
                        </a:lnSpc>
                        <a:spcBef>
                          <a:spcPct val="20000"/>
                        </a:spcBef>
                        <a:spcAft>
                          <a:spcPct val="0"/>
                        </a:spcAft>
                        <a:buClrTx/>
                        <a:buSzTx/>
                        <a:buFontTx/>
                        <a:buNone/>
                        <a:tabLst/>
                      </a:pPr>
                      <a:endParaRPr kumimoji="1" lang="en-US" altLang="zh-CN" sz="1800" b="0" i="0" u="none" strike="noStrike" cap="none" normalizeH="0" baseline="0" dirty="0" smtClean="0">
                        <a:ln>
                          <a:noFill/>
                        </a:ln>
                        <a:solidFill>
                          <a:schemeClr val="tx1"/>
                        </a:solidFill>
                        <a:effectLst/>
                        <a:latin typeface="Times New Roman" pitchFamily="18" charset="0"/>
                        <a:ea typeface="宋体"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95000"/>
                        </a:lnSpc>
                        <a:spcBef>
                          <a:spcPct val="20000"/>
                        </a:spcBef>
                        <a:spcAft>
                          <a:spcPct val="0"/>
                        </a:spcAft>
                        <a:buClrTx/>
                        <a:buSzTx/>
                        <a:buFontTx/>
                        <a:buNone/>
                        <a:tabLst/>
                      </a:pPr>
                      <a:endParaRPr kumimoji="1" lang="en-US" altLang="zh-CN" sz="1800" b="0" i="0" u="none" strike="noStrike" cap="none" normalizeH="0" baseline="0" dirty="0" smtClean="0">
                        <a:ln>
                          <a:noFill/>
                        </a:ln>
                        <a:solidFill>
                          <a:schemeClr val="tx1"/>
                        </a:solidFill>
                        <a:effectLst/>
                        <a:latin typeface="Times New Roman" pitchFamily="18" charset="0"/>
                        <a:ea typeface="宋体"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95000"/>
                        </a:lnSpc>
                        <a:spcBef>
                          <a:spcPct val="20000"/>
                        </a:spcBef>
                        <a:spcAft>
                          <a:spcPct val="0"/>
                        </a:spcAft>
                        <a:buClrTx/>
                        <a:buSzTx/>
                        <a:buFontTx/>
                        <a:buNone/>
                        <a:tabLst/>
                      </a:pPr>
                      <a:r>
                        <a:rPr kumimoji="1" lang="en-US" altLang="zh-CN" sz="1800" b="0" i="0" u="none" strike="noStrike" cap="none" normalizeH="0" baseline="0" dirty="0" smtClean="0">
                          <a:ln>
                            <a:noFill/>
                          </a:ln>
                          <a:solidFill>
                            <a:schemeClr val="tx1"/>
                          </a:solidFill>
                          <a:effectLst/>
                          <a:latin typeface="Times New Roman" pitchFamily="18" charset="0"/>
                          <a:ea typeface="宋体" charset="-122"/>
                        </a:rPr>
                        <a:t>acc</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95000"/>
                        </a:lnSpc>
                        <a:spcBef>
                          <a:spcPct val="20000"/>
                        </a:spcBef>
                        <a:spcAft>
                          <a:spcPct val="0"/>
                        </a:spcAft>
                        <a:buClrTx/>
                        <a:buSzTx/>
                        <a:buFontTx/>
                        <a:buNone/>
                        <a:tabLst/>
                      </a:pPr>
                      <a:endParaRPr kumimoji="1" lang="zh-CN" altLang="zh-CN" sz="1800" b="0" i="0" u="none" strike="noStrike" cap="none" normalizeH="0" baseline="0" dirty="0" smtClean="0">
                        <a:ln>
                          <a:noFill/>
                        </a:ln>
                        <a:solidFill>
                          <a:schemeClr val="tx1"/>
                        </a:solidFill>
                        <a:effectLst/>
                        <a:latin typeface="Times New Roman" pitchFamily="18" charset="0"/>
                        <a:ea typeface="宋体"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340360">
                <a:tc>
                  <a:txBody>
                    <a:bodyPr/>
                    <a:lstStyle/>
                    <a:p>
                      <a:pPr marL="0" marR="0" lvl="0" indent="0" algn="ctr" defTabSz="914400" rtl="0" eaLnBrk="1" fontAlgn="base" latinLnBrk="0" hangingPunct="1">
                        <a:lnSpc>
                          <a:spcPct val="95000"/>
                        </a:lnSpc>
                        <a:spcBef>
                          <a:spcPct val="20000"/>
                        </a:spcBef>
                        <a:spcAft>
                          <a:spcPct val="0"/>
                        </a:spcAft>
                        <a:buClrTx/>
                        <a:buSzTx/>
                        <a:buFontTx/>
                        <a:buNone/>
                        <a:tabLst/>
                      </a:pPr>
                      <a:r>
                        <a:rPr kumimoji="1" lang="en-US" altLang="zh-CN" sz="1800" b="0" i="0" u="none" strike="noStrike" cap="none" normalizeH="0" baseline="0" smtClean="0">
                          <a:ln>
                            <a:noFill/>
                          </a:ln>
                          <a:solidFill>
                            <a:schemeClr val="tx1"/>
                          </a:solidFill>
                          <a:effectLst/>
                          <a:latin typeface="Times New Roman" pitchFamily="18" charset="0"/>
                          <a:ea typeface="宋体" charset="-122"/>
                        </a:rPr>
                        <a:t>2</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95000"/>
                        </a:lnSpc>
                        <a:spcBef>
                          <a:spcPct val="20000"/>
                        </a:spcBef>
                        <a:spcAft>
                          <a:spcPct val="0"/>
                        </a:spcAft>
                        <a:buClrTx/>
                        <a:buSzTx/>
                        <a:buFontTx/>
                        <a:buNone/>
                        <a:tabLst/>
                        <a:defRPr/>
                      </a:pPr>
                      <a:r>
                        <a:rPr kumimoji="1" lang="en-US" altLang="zh-CN" sz="1800" b="0" i="0" u="none" strike="noStrike" cap="none" normalizeH="0" baseline="0" dirty="0" smtClean="0">
                          <a:ln>
                            <a:noFill/>
                          </a:ln>
                          <a:solidFill>
                            <a:schemeClr val="tx1"/>
                          </a:solidFill>
                          <a:effectLst/>
                          <a:latin typeface="Times New Roman" pitchFamily="18" charset="0"/>
                          <a:ea typeface="宋体" charset="-122"/>
                        </a:rPr>
                        <a:t>s2</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95000"/>
                        </a:lnSpc>
                        <a:spcBef>
                          <a:spcPct val="20000"/>
                        </a:spcBef>
                        <a:spcAft>
                          <a:spcPct val="0"/>
                        </a:spcAft>
                        <a:buClrTx/>
                        <a:buSzTx/>
                        <a:buFontTx/>
                        <a:buNone/>
                        <a:tabLst/>
                      </a:pPr>
                      <a:endParaRPr kumimoji="1" lang="en-US" altLang="zh-CN" sz="1800" b="0" i="0" u="none" strike="noStrike" cap="none" normalizeH="0" baseline="0" dirty="0" smtClean="0">
                        <a:ln>
                          <a:noFill/>
                        </a:ln>
                        <a:solidFill>
                          <a:schemeClr val="tx1"/>
                        </a:solidFill>
                        <a:effectLst/>
                        <a:latin typeface="Times New Roman" pitchFamily="18" charset="0"/>
                        <a:ea typeface="宋体"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95000"/>
                        </a:lnSpc>
                        <a:spcBef>
                          <a:spcPct val="20000"/>
                        </a:spcBef>
                        <a:spcAft>
                          <a:spcPct val="0"/>
                        </a:spcAft>
                        <a:buClrTx/>
                        <a:buSzTx/>
                        <a:buFontTx/>
                        <a:buNone/>
                        <a:tabLst/>
                      </a:pPr>
                      <a:r>
                        <a:rPr kumimoji="1" lang="en-US" altLang="zh-CN" sz="1800" b="0" i="0" u="none" strike="noStrike" cap="none" normalizeH="0" baseline="0" dirty="0" smtClean="0">
                          <a:ln>
                            <a:noFill/>
                          </a:ln>
                          <a:solidFill>
                            <a:schemeClr val="tx1"/>
                          </a:solidFill>
                          <a:effectLst/>
                          <a:latin typeface="Times New Roman" pitchFamily="18" charset="0"/>
                          <a:ea typeface="宋体" charset="-122"/>
                        </a:rPr>
                        <a:t>s3</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95000"/>
                        </a:lnSpc>
                        <a:spcBef>
                          <a:spcPct val="20000"/>
                        </a:spcBef>
                        <a:spcAft>
                          <a:spcPct val="0"/>
                        </a:spcAft>
                        <a:buClrTx/>
                        <a:buSzTx/>
                        <a:buFontTx/>
                        <a:buNone/>
                        <a:tabLst/>
                      </a:pPr>
                      <a:endParaRPr kumimoji="1" lang="en-US" altLang="zh-CN" sz="1800" b="0" i="0" u="none" strike="noStrike" cap="none" normalizeH="0" baseline="0" dirty="0" smtClean="0">
                        <a:ln>
                          <a:noFill/>
                        </a:ln>
                        <a:solidFill>
                          <a:schemeClr val="tx1"/>
                        </a:solidFill>
                        <a:effectLst/>
                        <a:latin typeface="Times New Roman" pitchFamily="18" charset="0"/>
                        <a:ea typeface="宋体"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95000"/>
                        </a:lnSpc>
                        <a:spcBef>
                          <a:spcPct val="20000"/>
                        </a:spcBef>
                        <a:spcAft>
                          <a:spcPct val="0"/>
                        </a:spcAft>
                        <a:buClrTx/>
                        <a:buSzTx/>
                        <a:buFontTx/>
                        <a:buNone/>
                        <a:tabLst/>
                      </a:pPr>
                      <a:r>
                        <a:rPr kumimoji="1" lang="en-US" altLang="zh-CN" sz="1800" b="0" i="0" u="none" strike="noStrike" cap="none" normalizeH="0" baseline="0" dirty="0" smtClean="0">
                          <a:ln>
                            <a:noFill/>
                          </a:ln>
                          <a:solidFill>
                            <a:schemeClr val="tx1"/>
                          </a:solidFill>
                          <a:effectLst/>
                          <a:latin typeface="Times New Roman" pitchFamily="18" charset="0"/>
                          <a:ea typeface="宋体" charset="-122"/>
                        </a:rPr>
                        <a:t>4</a:t>
                      </a:r>
                      <a:endParaRPr kumimoji="1" lang="zh-CN" altLang="zh-CN" sz="1800" b="0" i="0" u="none" strike="noStrike" cap="none" normalizeH="0" baseline="0" dirty="0" smtClean="0">
                        <a:ln>
                          <a:noFill/>
                        </a:ln>
                        <a:solidFill>
                          <a:schemeClr val="tx1"/>
                        </a:solidFill>
                        <a:effectLst/>
                        <a:latin typeface="Times New Roman" pitchFamily="18" charset="0"/>
                        <a:ea typeface="宋体"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340360">
                <a:tc>
                  <a:txBody>
                    <a:bodyPr/>
                    <a:lstStyle/>
                    <a:p>
                      <a:pPr marL="0" marR="0" lvl="0" indent="0" algn="ctr" defTabSz="914400" rtl="0" eaLnBrk="1" fontAlgn="base" latinLnBrk="0" hangingPunct="1">
                        <a:lnSpc>
                          <a:spcPct val="95000"/>
                        </a:lnSpc>
                        <a:spcBef>
                          <a:spcPct val="20000"/>
                        </a:spcBef>
                        <a:spcAft>
                          <a:spcPct val="0"/>
                        </a:spcAft>
                        <a:buClrTx/>
                        <a:buSzTx/>
                        <a:buFontTx/>
                        <a:buNone/>
                        <a:tabLst/>
                      </a:pPr>
                      <a:r>
                        <a:rPr kumimoji="1" lang="en-US" altLang="zh-CN" sz="1800" b="0" i="0" u="none" strike="noStrike" cap="none" normalizeH="0" baseline="0" smtClean="0">
                          <a:ln>
                            <a:noFill/>
                          </a:ln>
                          <a:solidFill>
                            <a:schemeClr val="tx1"/>
                          </a:solidFill>
                          <a:effectLst/>
                          <a:latin typeface="Times New Roman" pitchFamily="18" charset="0"/>
                          <a:ea typeface="宋体" charset="-122"/>
                        </a:rPr>
                        <a:t>3</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95000"/>
                        </a:lnSpc>
                        <a:spcBef>
                          <a:spcPct val="20000"/>
                        </a:spcBef>
                        <a:spcAft>
                          <a:spcPct val="0"/>
                        </a:spcAft>
                        <a:buClrTx/>
                        <a:buSzTx/>
                        <a:buFontTx/>
                        <a:buNone/>
                        <a:tabLst/>
                      </a:pPr>
                      <a:endParaRPr kumimoji="1" lang="zh-CN" altLang="zh-CN" sz="1800" b="0" i="0" u="none" strike="noStrike" cap="none" normalizeH="0" baseline="0" dirty="0" smtClean="0">
                        <a:ln>
                          <a:noFill/>
                        </a:ln>
                        <a:solidFill>
                          <a:schemeClr val="tx1"/>
                        </a:solidFill>
                        <a:effectLst/>
                        <a:latin typeface="Times New Roman" pitchFamily="18" charset="0"/>
                        <a:ea typeface="宋体"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95000"/>
                        </a:lnSpc>
                        <a:spcBef>
                          <a:spcPct val="20000"/>
                        </a:spcBef>
                        <a:spcAft>
                          <a:spcPct val="0"/>
                        </a:spcAft>
                        <a:buClrTx/>
                        <a:buSzTx/>
                        <a:buFontTx/>
                        <a:buNone/>
                        <a:tabLst/>
                      </a:pPr>
                      <a:r>
                        <a:rPr kumimoji="1" lang="en-US" altLang="zh-CN" sz="1800" b="0" i="0" u="none" strike="noStrike" cap="none" normalizeH="0" baseline="0" dirty="0" smtClean="0">
                          <a:ln>
                            <a:noFill/>
                          </a:ln>
                          <a:solidFill>
                            <a:schemeClr val="tx1"/>
                          </a:solidFill>
                          <a:effectLst/>
                          <a:latin typeface="Times New Roman" pitchFamily="18" charset="0"/>
                          <a:ea typeface="宋体" charset="-122"/>
                        </a:rPr>
                        <a:t>r3</a:t>
                      </a:r>
                      <a:endParaRPr kumimoji="1" lang="zh-CN" altLang="zh-CN" sz="1800" b="0" i="0" u="none" strike="noStrike" cap="none" normalizeH="0" baseline="0" dirty="0" smtClean="0">
                        <a:ln>
                          <a:noFill/>
                        </a:ln>
                        <a:solidFill>
                          <a:schemeClr val="tx1"/>
                        </a:solidFill>
                        <a:effectLst/>
                        <a:latin typeface="Times New Roman" pitchFamily="18" charset="0"/>
                        <a:ea typeface="宋体"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95000"/>
                        </a:lnSpc>
                        <a:spcBef>
                          <a:spcPct val="20000"/>
                        </a:spcBef>
                        <a:spcAft>
                          <a:spcPct val="0"/>
                        </a:spcAft>
                        <a:buClrTx/>
                        <a:buSzTx/>
                        <a:buFontTx/>
                        <a:buNone/>
                        <a:tabLst/>
                      </a:pPr>
                      <a:endParaRPr kumimoji="1" lang="zh-CN" altLang="zh-CN" sz="1800" b="0" i="0" u="none" strike="noStrike" cap="none" normalizeH="0" baseline="0" dirty="0" smtClean="0">
                        <a:ln>
                          <a:noFill/>
                        </a:ln>
                        <a:solidFill>
                          <a:schemeClr val="tx1"/>
                        </a:solidFill>
                        <a:effectLst/>
                        <a:latin typeface="Times New Roman" pitchFamily="18" charset="0"/>
                        <a:ea typeface="宋体"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95000"/>
                        </a:lnSpc>
                        <a:spcBef>
                          <a:spcPct val="20000"/>
                        </a:spcBef>
                        <a:spcAft>
                          <a:spcPct val="0"/>
                        </a:spcAft>
                        <a:buClrTx/>
                        <a:buSzTx/>
                        <a:buFontTx/>
                        <a:buNone/>
                        <a:tabLst/>
                      </a:pPr>
                      <a:r>
                        <a:rPr kumimoji="1" lang="en-US" altLang="zh-CN" sz="1800" b="0" i="0" u="none" strike="noStrike" cap="none" normalizeH="0" baseline="0" dirty="0" smtClean="0">
                          <a:ln>
                            <a:noFill/>
                          </a:ln>
                          <a:solidFill>
                            <a:schemeClr val="tx1"/>
                          </a:solidFill>
                          <a:effectLst/>
                          <a:latin typeface="Times New Roman" pitchFamily="18" charset="0"/>
                          <a:ea typeface="宋体" charset="-122"/>
                        </a:rPr>
                        <a:t>r3</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95000"/>
                        </a:lnSpc>
                        <a:spcBef>
                          <a:spcPct val="20000"/>
                        </a:spcBef>
                        <a:spcAft>
                          <a:spcPct val="0"/>
                        </a:spcAft>
                        <a:buClrTx/>
                        <a:buSzTx/>
                        <a:buFontTx/>
                        <a:buNone/>
                        <a:tabLst/>
                      </a:pPr>
                      <a:endParaRPr kumimoji="1" lang="zh-CN" altLang="zh-CN" sz="1800" b="0" i="0" u="none" strike="noStrike" cap="none" normalizeH="0" baseline="0" dirty="0" smtClean="0">
                        <a:ln>
                          <a:noFill/>
                        </a:ln>
                        <a:solidFill>
                          <a:schemeClr val="tx1"/>
                        </a:solidFill>
                        <a:effectLst/>
                        <a:latin typeface="Times New Roman" pitchFamily="18" charset="0"/>
                        <a:ea typeface="宋体"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340360">
                <a:tc>
                  <a:txBody>
                    <a:bodyPr/>
                    <a:lstStyle/>
                    <a:p>
                      <a:pPr marL="0" marR="0" lvl="0" indent="0" algn="ctr" defTabSz="914400" rtl="0" eaLnBrk="1" fontAlgn="base" latinLnBrk="0" hangingPunct="1">
                        <a:lnSpc>
                          <a:spcPct val="95000"/>
                        </a:lnSpc>
                        <a:spcBef>
                          <a:spcPct val="20000"/>
                        </a:spcBef>
                        <a:spcAft>
                          <a:spcPct val="0"/>
                        </a:spcAft>
                        <a:buClrTx/>
                        <a:buSzTx/>
                        <a:buFontTx/>
                        <a:buNone/>
                        <a:tabLst/>
                      </a:pPr>
                      <a:r>
                        <a:rPr kumimoji="1" lang="en-US" altLang="zh-CN" sz="1800" b="0" i="0" u="none" strike="noStrike" cap="none" normalizeH="0" baseline="0" smtClean="0">
                          <a:ln>
                            <a:noFill/>
                          </a:ln>
                          <a:solidFill>
                            <a:schemeClr val="tx1"/>
                          </a:solidFill>
                          <a:effectLst/>
                          <a:latin typeface="Times New Roman" pitchFamily="18" charset="0"/>
                          <a:ea typeface="宋体" charset="-122"/>
                        </a:rPr>
                        <a:t>4</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95000"/>
                        </a:lnSpc>
                        <a:spcBef>
                          <a:spcPct val="20000"/>
                        </a:spcBef>
                        <a:spcAft>
                          <a:spcPct val="0"/>
                        </a:spcAft>
                        <a:buClrTx/>
                        <a:buSzTx/>
                        <a:buFontTx/>
                        <a:buNone/>
                        <a:tabLst/>
                        <a:defRPr/>
                      </a:pPr>
                      <a:endParaRPr kumimoji="1" lang="en-US" altLang="zh-CN" sz="1800" b="0" i="0" u="none" strike="noStrike" cap="none" normalizeH="0" baseline="0" dirty="0" smtClean="0">
                        <a:ln>
                          <a:noFill/>
                        </a:ln>
                        <a:solidFill>
                          <a:schemeClr val="tx1"/>
                        </a:solidFill>
                        <a:effectLst/>
                        <a:latin typeface="Times New Roman" pitchFamily="18" charset="0"/>
                        <a:ea typeface="宋体"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95000"/>
                        </a:lnSpc>
                        <a:spcBef>
                          <a:spcPct val="20000"/>
                        </a:spcBef>
                        <a:spcAft>
                          <a:spcPct val="0"/>
                        </a:spcAft>
                        <a:buClrTx/>
                        <a:buSzTx/>
                        <a:buFontTx/>
                        <a:buNone/>
                        <a:tabLst/>
                      </a:pPr>
                      <a:r>
                        <a:rPr kumimoji="1" lang="en-US" altLang="zh-CN" sz="1800" b="1" i="0" u="none" strike="sngStrike" cap="none" normalizeH="0" baseline="0" dirty="0" smtClean="0">
                          <a:ln>
                            <a:noFill/>
                          </a:ln>
                          <a:solidFill>
                            <a:srgbClr val="FF0000"/>
                          </a:solidFill>
                          <a:effectLst/>
                          <a:latin typeface="Times New Roman" pitchFamily="18" charset="0"/>
                          <a:ea typeface="宋体" charset="-122"/>
                        </a:rPr>
                        <a:t>r2</a:t>
                      </a:r>
                      <a:r>
                        <a:rPr kumimoji="1" lang="en-US" altLang="zh-CN" sz="1800" b="1" i="0" u="none" strike="noStrike" cap="none" normalizeH="0" baseline="0" dirty="0" smtClean="0">
                          <a:ln>
                            <a:noFill/>
                          </a:ln>
                          <a:solidFill>
                            <a:schemeClr val="tx1"/>
                          </a:solidFill>
                          <a:effectLst/>
                          <a:latin typeface="Times New Roman" pitchFamily="18" charset="0"/>
                          <a:ea typeface="宋体" charset="-122"/>
                        </a:rPr>
                        <a:t>  s5</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95000"/>
                        </a:lnSpc>
                        <a:spcBef>
                          <a:spcPct val="20000"/>
                        </a:spcBef>
                        <a:spcAft>
                          <a:spcPct val="0"/>
                        </a:spcAft>
                        <a:buClrTx/>
                        <a:buSzTx/>
                        <a:buFontTx/>
                        <a:buNone/>
                        <a:tabLst/>
                      </a:pPr>
                      <a:endParaRPr kumimoji="1" lang="en-US" altLang="zh-CN" sz="1800" b="0" i="0" u="none" strike="noStrike" cap="none" normalizeH="0" baseline="0" dirty="0" smtClean="0">
                        <a:ln>
                          <a:noFill/>
                        </a:ln>
                        <a:solidFill>
                          <a:schemeClr val="tx1"/>
                        </a:solidFill>
                        <a:effectLst/>
                        <a:latin typeface="Times New Roman" pitchFamily="18" charset="0"/>
                        <a:ea typeface="宋体"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95000"/>
                        </a:lnSpc>
                        <a:spcBef>
                          <a:spcPct val="20000"/>
                        </a:spcBef>
                        <a:spcAft>
                          <a:spcPct val="0"/>
                        </a:spcAft>
                        <a:buClrTx/>
                        <a:buSzTx/>
                        <a:buFontTx/>
                        <a:buNone/>
                        <a:tabLst/>
                      </a:pPr>
                      <a:r>
                        <a:rPr kumimoji="1" lang="en-US" altLang="zh-CN" sz="1800" b="0" i="0" u="none" strike="noStrike" cap="none" normalizeH="0" baseline="0" dirty="0" smtClean="0">
                          <a:ln>
                            <a:noFill/>
                          </a:ln>
                          <a:solidFill>
                            <a:schemeClr val="tx1"/>
                          </a:solidFill>
                          <a:effectLst/>
                          <a:latin typeface="Times New Roman" pitchFamily="18" charset="0"/>
                          <a:ea typeface="宋体" charset="-122"/>
                        </a:rPr>
                        <a:t>r2</a:t>
                      </a:r>
                      <a:endParaRPr kumimoji="1" lang="zh-CN" altLang="zh-CN" sz="1800" b="0" i="0" u="none" strike="noStrike" cap="none" normalizeH="0" baseline="0" dirty="0" smtClean="0">
                        <a:ln>
                          <a:noFill/>
                        </a:ln>
                        <a:solidFill>
                          <a:schemeClr val="tx1"/>
                        </a:solidFill>
                        <a:effectLst/>
                        <a:latin typeface="Times New Roman" pitchFamily="18" charset="0"/>
                        <a:ea typeface="宋体"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95000"/>
                        </a:lnSpc>
                        <a:spcBef>
                          <a:spcPct val="20000"/>
                        </a:spcBef>
                        <a:spcAft>
                          <a:spcPct val="0"/>
                        </a:spcAft>
                        <a:buClrTx/>
                        <a:buSzTx/>
                        <a:buFontTx/>
                        <a:buNone/>
                        <a:tabLst/>
                      </a:pPr>
                      <a:endParaRPr kumimoji="1" lang="zh-CN" altLang="zh-CN" sz="1800" b="0" i="0" u="none" strike="noStrike" cap="none" normalizeH="0" baseline="0" dirty="0" smtClean="0">
                        <a:ln>
                          <a:noFill/>
                        </a:ln>
                        <a:solidFill>
                          <a:schemeClr val="tx1"/>
                        </a:solidFill>
                        <a:effectLst/>
                        <a:latin typeface="Times New Roman" pitchFamily="18" charset="0"/>
                        <a:ea typeface="宋体"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340360">
                <a:tc>
                  <a:txBody>
                    <a:bodyPr/>
                    <a:lstStyle/>
                    <a:p>
                      <a:pPr marL="0" marR="0" lvl="0" indent="0" algn="ctr" defTabSz="914400" rtl="0" eaLnBrk="1" fontAlgn="base" latinLnBrk="0" hangingPunct="1">
                        <a:lnSpc>
                          <a:spcPct val="95000"/>
                        </a:lnSpc>
                        <a:spcBef>
                          <a:spcPct val="20000"/>
                        </a:spcBef>
                        <a:spcAft>
                          <a:spcPct val="0"/>
                        </a:spcAft>
                        <a:buClrTx/>
                        <a:buSzTx/>
                        <a:buFontTx/>
                        <a:buNone/>
                        <a:tabLst/>
                      </a:pPr>
                      <a:r>
                        <a:rPr kumimoji="1" lang="en-US" altLang="zh-CN" sz="1800" b="0" i="0" u="none" strike="noStrike" cap="none" normalizeH="0" baseline="0" smtClean="0">
                          <a:ln>
                            <a:noFill/>
                          </a:ln>
                          <a:solidFill>
                            <a:schemeClr val="tx1"/>
                          </a:solidFill>
                          <a:effectLst/>
                          <a:latin typeface="Times New Roman" pitchFamily="18" charset="0"/>
                          <a:ea typeface="宋体" charset="-122"/>
                        </a:rPr>
                        <a:t>5</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95000"/>
                        </a:lnSpc>
                        <a:spcBef>
                          <a:spcPct val="20000"/>
                        </a:spcBef>
                        <a:spcAft>
                          <a:spcPct val="0"/>
                        </a:spcAft>
                        <a:buClrTx/>
                        <a:buSzTx/>
                        <a:buFontTx/>
                        <a:buNone/>
                        <a:tabLst/>
                        <a:defRPr/>
                      </a:pPr>
                      <a:r>
                        <a:rPr kumimoji="1" lang="en-US" altLang="zh-CN" sz="1800" b="0" i="0" u="none" strike="noStrike" cap="none" normalizeH="0" baseline="0" dirty="0" smtClean="0">
                          <a:ln>
                            <a:noFill/>
                          </a:ln>
                          <a:solidFill>
                            <a:schemeClr val="tx1"/>
                          </a:solidFill>
                          <a:effectLst/>
                          <a:latin typeface="Times New Roman" pitchFamily="18" charset="0"/>
                          <a:ea typeface="宋体" charset="-122"/>
                        </a:rPr>
                        <a:t>s2</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95000"/>
                        </a:lnSpc>
                        <a:spcBef>
                          <a:spcPct val="20000"/>
                        </a:spcBef>
                        <a:spcAft>
                          <a:spcPct val="0"/>
                        </a:spcAft>
                        <a:buClrTx/>
                        <a:buSzTx/>
                        <a:buFontTx/>
                        <a:buNone/>
                        <a:tabLst/>
                      </a:pPr>
                      <a:endParaRPr kumimoji="1" lang="en-US" altLang="zh-CN" sz="1800" b="0" i="0" u="none" strike="noStrike" cap="none" normalizeH="0" baseline="0" dirty="0" smtClean="0">
                        <a:ln>
                          <a:noFill/>
                        </a:ln>
                        <a:solidFill>
                          <a:schemeClr val="tx1"/>
                        </a:solidFill>
                        <a:effectLst/>
                        <a:latin typeface="Times New Roman" pitchFamily="18" charset="0"/>
                        <a:ea typeface="宋体"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95000"/>
                        </a:lnSpc>
                        <a:spcBef>
                          <a:spcPct val="20000"/>
                        </a:spcBef>
                        <a:spcAft>
                          <a:spcPct val="0"/>
                        </a:spcAft>
                        <a:buClrTx/>
                        <a:buSzTx/>
                        <a:buFontTx/>
                        <a:buNone/>
                        <a:tabLst/>
                        <a:defRPr/>
                      </a:pPr>
                      <a:r>
                        <a:rPr kumimoji="1" lang="en-US" altLang="zh-CN" sz="1800" b="0" i="0" u="none" strike="noStrike" cap="none" normalizeH="0" baseline="0" dirty="0" smtClean="0">
                          <a:ln>
                            <a:noFill/>
                          </a:ln>
                          <a:solidFill>
                            <a:schemeClr val="tx1"/>
                          </a:solidFill>
                          <a:effectLst/>
                          <a:latin typeface="Times New Roman" pitchFamily="18" charset="0"/>
                          <a:ea typeface="宋体" charset="-122"/>
                        </a:rPr>
                        <a:t>s3</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95000"/>
                        </a:lnSpc>
                        <a:spcBef>
                          <a:spcPct val="20000"/>
                        </a:spcBef>
                        <a:spcAft>
                          <a:spcPct val="0"/>
                        </a:spcAft>
                        <a:buClrTx/>
                        <a:buSzTx/>
                        <a:buFontTx/>
                        <a:buNone/>
                        <a:tabLst/>
                      </a:pPr>
                      <a:endParaRPr kumimoji="1" lang="en-US" altLang="zh-CN" sz="1800" b="0" i="0" u="none" strike="noStrike" cap="none" normalizeH="0" baseline="0" dirty="0" smtClean="0">
                        <a:ln>
                          <a:noFill/>
                        </a:ln>
                        <a:solidFill>
                          <a:schemeClr val="tx1"/>
                        </a:solidFill>
                        <a:effectLst/>
                        <a:latin typeface="Times New Roman" pitchFamily="18" charset="0"/>
                        <a:ea typeface="宋体"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95000"/>
                        </a:lnSpc>
                        <a:spcBef>
                          <a:spcPct val="20000"/>
                        </a:spcBef>
                        <a:spcAft>
                          <a:spcPct val="0"/>
                        </a:spcAft>
                        <a:buClrTx/>
                        <a:buSzTx/>
                        <a:buFontTx/>
                        <a:buNone/>
                        <a:tabLst/>
                      </a:pPr>
                      <a:r>
                        <a:rPr kumimoji="1" lang="en-US" altLang="zh-CN" sz="1800" b="0" i="0" u="none" strike="noStrike" cap="none" normalizeH="0" baseline="0" dirty="0" smtClean="0">
                          <a:ln>
                            <a:noFill/>
                          </a:ln>
                          <a:solidFill>
                            <a:schemeClr val="tx1"/>
                          </a:solidFill>
                          <a:effectLst/>
                          <a:latin typeface="Times New Roman" pitchFamily="18" charset="0"/>
                          <a:ea typeface="宋体" charset="-122"/>
                        </a:rPr>
                        <a:t>6</a:t>
                      </a:r>
                      <a:endParaRPr kumimoji="1" lang="zh-CN" altLang="zh-CN" sz="1800" b="0" i="0" u="none" strike="noStrike" cap="none" normalizeH="0" baseline="0" dirty="0" smtClean="0">
                        <a:ln>
                          <a:noFill/>
                        </a:ln>
                        <a:solidFill>
                          <a:schemeClr val="tx1"/>
                        </a:solidFill>
                        <a:effectLst/>
                        <a:latin typeface="Times New Roman" pitchFamily="18" charset="0"/>
                        <a:ea typeface="宋体"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340360">
                <a:tc>
                  <a:txBody>
                    <a:bodyPr/>
                    <a:lstStyle/>
                    <a:p>
                      <a:pPr marL="0" marR="0" lvl="0" indent="0" algn="ctr" defTabSz="914400" rtl="0" eaLnBrk="1" fontAlgn="base" latinLnBrk="0" hangingPunct="1">
                        <a:lnSpc>
                          <a:spcPct val="95000"/>
                        </a:lnSpc>
                        <a:spcBef>
                          <a:spcPct val="20000"/>
                        </a:spcBef>
                        <a:spcAft>
                          <a:spcPct val="0"/>
                        </a:spcAft>
                        <a:buClrTx/>
                        <a:buSzTx/>
                        <a:buFontTx/>
                        <a:buNone/>
                        <a:tabLst/>
                      </a:pPr>
                      <a:r>
                        <a:rPr kumimoji="1" lang="en-US" altLang="zh-CN" sz="1800" b="0" i="0" u="none" strike="noStrike" cap="none" normalizeH="0" baseline="0" smtClean="0">
                          <a:ln>
                            <a:noFill/>
                          </a:ln>
                          <a:solidFill>
                            <a:schemeClr val="tx1"/>
                          </a:solidFill>
                          <a:effectLst/>
                          <a:latin typeface="Times New Roman" pitchFamily="18" charset="0"/>
                          <a:ea typeface="宋体" charset="-122"/>
                        </a:rPr>
                        <a:t>6</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95000"/>
                        </a:lnSpc>
                        <a:spcBef>
                          <a:spcPct val="20000"/>
                        </a:spcBef>
                        <a:spcAft>
                          <a:spcPct val="0"/>
                        </a:spcAft>
                        <a:buClrTx/>
                        <a:buSzTx/>
                        <a:buFontTx/>
                        <a:buNone/>
                        <a:tabLst/>
                      </a:pPr>
                      <a:endParaRPr kumimoji="1" lang="zh-CN" altLang="zh-CN" sz="1800" b="0" i="0" u="none" strike="noStrike" cap="none" normalizeH="0" baseline="0" dirty="0" smtClean="0">
                        <a:ln>
                          <a:noFill/>
                        </a:ln>
                        <a:solidFill>
                          <a:schemeClr val="tx1"/>
                        </a:solidFill>
                        <a:effectLst/>
                        <a:latin typeface="Times New Roman" pitchFamily="18" charset="0"/>
                        <a:ea typeface="宋体"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95000"/>
                        </a:lnSpc>
                        <a:spcBef>
                          <a:spcPct val="20000"/>
                        </a:spcBef>
                        <a:spcAft>
                          <a:spcPct val="0"/>
                        </a:spcAft>
                        <a:buClrTx/>
                        <a:buSzTx/>
                        <a:buFontTx/>
                        <a:buNone/>
                        <a:tabLst/>
                      </a:pPr>
                      <a:r>
                        <a:rPr kumimoji="1" lang="en-US" altLang="zh-CN" sz="1800" b="0" i="0" u="none" strike="noStrike" cap="none" normalizeH="0" baseline="0" dirty="0" smtClean="0">
                          <a:ln>
                            <a:noFill/>
                          </a:ln>
                          <a:solidFill>
                            <a:schemeClr val="tx1"/>
                          </a:solidFill>
                          <a:effectLst/>
                          <a:latin typeface="Times New Roman" pitchFamily="18" charset="0"/>
                          <a:ea typeface="宋体" charset="-122"/>
                        </a:rPr>
                        <a:t>r1</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95000"/>
                        </a:lnSpc>
                        <a:spcBef>
                          <a:spcPct val="20000"/>
                        </a:spcBef>
                        <a:spcAft>
                          <a:spcPct val="0"/>
                        </a:spcAft>
                        <a:buClrTx/>
                        <a:buSzTx/>
                        <a:buFontTx/>
                        <a:buNone/>
                        <a:tabLst/>
                      </a:pPr>
                      <a:endParaRPr kumimoji="1" lang="en-US" altLang="zh-CN" sz="1800" b="0" i="0" u="none" strike="noStrike" cap="none" normalizeH="0" baseline="0" dirty="0" smtClean="0">
                        <a:ln>
                          <a:noFill/>
                        </a:ln>
                        <a:solidFill>
                          <a:schemeClr val="tx1"/>
                        </a:solidFill>
                        <a:effectLst/>
                        <a:latin typeface="Times New Roman" pitchFamily="18" charset="0"/>
                        <a:ea typeface="宋体"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95000"/>
                        </a:lnSpc>
                        <a:spcBef>
                          <a:spcPct val="20000"/>
                        </a:spcBef>
                        <a:spcAft>
                          <a:spcPct val="0"/>
                        </a:spcAft>
                        <a:buClrTx/>
                        <a:buSzTx/>
                        <a:buFontTx/>
                        <a:buNone/>
                        <a:tabLst/>
                      </a:pPr>
                      <a:r>
                        <a:rPr kumimoji="1" lang="en-US" altLang="zh-CN" sz="1800" b="0" i="0" u="none" strike="noStrike" cap="none" normalizeH="0" baseline="0" dirty="0" smtClean="0">
                          <a:ln>
                            <a:noFill/>
                          </a:ln>
                          <a:solidFill>
                            <a:schemeClr val="tx1"/>
                          </a:solidFill>
                          <a:effectLst/>
                          <a:latin typeface="Times New Roman" pitchFamily="18" charset="0"/>
                          <a:ea typeface="宋体" charset="-122"/>
                        </a:rPr>
                        <a:t>r1</a:t>
                      </a:r>
                      <a:endParaRPr kumimoji="1" lang="zh-CN" altLang="zh-CN" sz="1800" b="0" i="0" u="none" strike="noStrike" cap="none" normalizeH="0" baseline="0" dirty="0" smtClean="0">
                        <a:ln>
                          <a:noFill/>
                        </a:ln>
                        <a:solidFill>
                          <a:schemeClr val="tx1"/>
                        </a:solidFill>
                        <a:effectLst/>
                        <a:latin typeface="Times New Roman" pitchFamily="18" charset="0"/>
                        <a:ea typeface="宋体"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95000"/>
                        </a:lnSpc>
                        <a:spcBef>
                          <a:spcPct val="20000"/>
                        </a:spcBef>
                        <a:spcAft>
                          <a:spcPct val="0"/>
                        </a:spcAft>
                        <a:buClrTx/>
                        <a:buSzTx/>
                        <a:buFontTx/>
                        <a:buNone/>
                        <a:tabLst/>
                      </a:pPr>
                      <a:endParaRPr kumimoji="1" lang="zh-CN" altLang="zh-CN" sz="1800" b="0" i="0" u="none" strike="noStrike" cap="none" normalizeH="0" baseline="0" dirty="0" smtClean="0">
                        <a:ln>
                          <a:noFill/>
                        </a:ln>
                        <a:solidFill>
                          <a:schemeClr val="tx1"/>
                        </a:solidFill>
                        <a:effectLst/>
                        <a:latin typeface="Times New Roman" pitchFamily="18" charset="0"/>
                        <a:ea typeface="宋体"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bl>
          </a:graphicData>
        </a:graphic>
      </p:graphicFrame>
      <p:sp>
        <p:nvSpPr>
          <p:cNvPr id="121861" name="TextBox 7"/>
          <p:cNvSpPr txBox="1">
            <a:spLocks noChangeArrowheads="1"/>
          </p:cNvSpPr>
          <p:nvPr/>
        </p:nvSpPr>
        <p:spPr bwMode="auto">
          <a:xfrm>
            <a:off x="457200" y="1143000"/>
            <a:ext cx="1828800" cy="1865313"/>
          </a:xfrm>
          <a:prstGeom prst="rect">
            <a:avLst/>
          </a:prstGeom>
          <a:noFill/>
          <a:ln w="6350">
            <a:solidFill>
              <a:schemeClr val="accent5">
                <a:lumMod val="40000"/>
                <a:lumOff val="60000"/>
              </a:schemeClr>
            </a:solidFill>
            <a:miter lim="800000"/>
            <a:headEnd/>
            <a:tailEnd/>
          </a:ln>
        </p:spPr>
        <p:txBody>
          <a:bodyPr>
            <a:spAutoFit/>
          </a:bodyPr>
          <a:lstStyle/>
          <a:p>
            <a:pPr marL="342900" indent="-342900">
              <a:lnSpc>
                <a:spcPct val="120000"/>
              </a:lnSpc>
              <a:defRPr/>
            </a:pPr>
            <a:r>
              <a:rPr lang="en-US" altLang="zh-CN" sz="2400" i="1">
                <a:latin typeface="Times New Roman" pitchFamily="18" charset="0"/>
                <a:ea typeface="华文新魏" pitchFamily="2" charset="-122"/>
              </a:rPr>
              <a:t>(0) S'</a:t>
            </a:r>
            <a:r>
              <a:rPr lang="en-US" altLang="zh-CN" sz="2400" i="1">
                <a:latin typeface="Times New Roman" pitchFamily="18" charset="0"/>
                <a:ea typeface="华文新魏" pitchFamily="2" charset="-122"/>
                <a:sym typeface="Symbol" pitchFamily="18" charset="2"/>
              </a:rPr>
              <a:t> S</a:t>
            </a:r>
          </a:p>
          <a:p>
            <a:pPr marL="342900" indent="-342900">
              <a:lnSpc>
                <a:spcPct val="120000"/>
              </a:lnSpc>
              <a:defRPr/>
            </a:pPr>
            <a:r>
              <a:rPr lang="en-US" altLang="zh-CN" sz="2400" i="1">
                <a:latin typeface="Times New Roman" pitchFamily="18" charset="0"/>
                <a:ea typeface="华文新魏" pitchFamily="2" charset="-122"/>
              </a:rPr>
              <a:t>(1) S </a:t>
            </a:r>
            <a:r>
              <a:rPr lang="en-US" altLang="zh-CN" sz="2400" i="1">
                <a:latin typeface="Times New Roman" pitchFamily="18" charset="0"/>
                <a:ea typeface="华文新魏" pitchFamily="2" charset="-122"/>
                <a:sym typeface="Symbol" pitchFamily="18" charset="2"/>
              </a:rPr>
              <a:t> iSeS</a:t>
            </a:r>
          </a:p>
          <a:p>
            <a:pPr marL="342900" indent="-342900">
              <a:lnSpc>
                <a:spcPct val="120000"/>
              </a:lnSpc>
              <a:defRPr/>
            </a:pPr>
            <a:r>
              <a:rPr lang="en-US" altLang="zh-CN" sz="2400" i="1">
                <a:latin typeface="Times New Roman" pitchFamily="18" charset="0"/>
                <a:ea typeface="华文新魏" pitchFamily="2" charset="-122"/>
              </a:rPr>
              <a:t>(2) S </a:t>
            </a:r>
            <a:r>
              <a:rPr lang="en-US" altLang="zh-CN" sz="2400" i="1">
                <a:latin typeface="Times New Roman" pitchFamily="18" charset="0"/>
                <a:ea typeface="华文新魏" pitchFamily="2" charset="-122"/>
                <a:sym typeface="Symbol" pitchFamily="18" charset="2"/>
              </a:rPr>
              <a:t> iS</a:t>
            </a:r>
          </a:p>
          <a:p>
            <a:pPr marL="342900" indent="-342900">
              <a:lnSpc>
                <a:spcPct val="120000"/>
              </a:lnSpc>
              <a:defRPr/>
            </a:pPr>
            <a:r>
              <a:rPr lang="en-US" altLang="zh-CN" sz="2400" i="1">
                <a:latin typeface="Times New Roman" pitchFamily="18" charset="0"/>
                <a:ea typeface="华文新魏" pitchFamily="2" charset="-122"/>
              </a:rPr>
              <a:t>(3) S </a:t>
            </a:r>
            <a:r>
              <a:rPr lang="en-US" altLang="zh-CN" sz="2400" i="1">
                <a:latin typeface="Times New Roman" pitchFamily="18" charset="0"/>
                <a:ea typeface="华文新魏" pitchFamily="2" charset="-122"/>
                <a:sym typeface="Symbol" pitchFamily="18" charset="2"/>
              </a:rPr>
              <a:t> a</a:t>
            </a:r>
            <a:endParaRPr lang="zh-CN" altLang="en-US" sz="2400" i="1">
              <a:latin typeface="Times New Roman" pitchFamily="18" charset="0"/>
              <a:ea typeface="华文新魏" pitchFamily="2" charset="-122"/>
            </a:endParaRPr>
          </a:p>
        </p:txBody>
      </p:sp>
      <p:sp>
        <p:nvSpPr>
          <p:cNvPr id="88070" name="TextBox 8"/>
          <p:cNvSpPr txBox="1">
            <a:spLocks noChangeArrowheads="1"/>
          </p:cNvSpPr>
          <p:nvPr/>
        </p:nvSpPr>
        <p:spPr bwMode="auto">
          <a:xfrm>
            <a:off x="5105400" y="4495800"/>
            <a:ext cx="34290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lnSpc>
                <a:spcPct val="120000"/>
              </a:lnSpc>
              <a:spcBef>
                <a:spcPct val="20000"/>
              </a:spcBef>
              <a:buClr>
                <a:schemeClr val="hlink"/>
              </a:buClr>
              <a:buFont typeface="Wingdings" pitchFamily="2" charset="2"/>
              <a:buChar char="v"/>
              <a:defRPr sz="24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buChar char="§"/>
              <a:defRPr sz="22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buChar char="•"/>
              <a:defRPr sz="2000">
                <a:solidFill>
                  <a:schemeClr val="tx1"/>
                </a:solidFill>
                <a:latin typeface="Verdana" pitchFamily="34" charset="0"/>
                <a:ea typeface="华文新魏" pitchFamily="2" charset="-122"/>
              </a:defRPr>
            </a:lvl3pPr>
            <a:lvl4pPr marL="1600200" indent="-228600" eaLnBrk="0" hangingPunct="0">
              <a:lnSpc>
                <a:spcPct val="120000"/>
              </a:lnSpc>
              <a:spcBef>
                <a:spcPct val="20000"/>
              </a:spcBef>
              <a:buChar char="–"/>
              <a:defRPr sz="2000">
                <a:solidFill>
                  <a:schemeClr val="tx1"/>
                </a:solidFill>
                <a:latin typeface="Verdana" pitchFamily="34" charset="0"/>
                <a:ea typeface="华文新魏" pitchFamily="2" charset="-122"/>
              </a:defRPr>
            </a:lvl4pPr>
            <a:lvl5pPr marL="2057400" indent="-228600" eaLnBrk="0" hangingPunct="0">
              <a:lnSpc>
                <a:spcPct val="120000"/>
              </a:lnSpc>
              <a:spcBef>
                <a:spcPct val="20000"/>
              </a:spcBef>
              <a:buChar char="»"/>
              <a:defRPr sz="2000">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buChar char="»"/>
              <a:defRPr sz="2000">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buChar char="»"/>
              <a:defRPr sz="2000">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buChar char="»"/>
              <a:defRPr sz="2000">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buChar char="»"/>
              <a:defRPr sz="2000">
                <a:solidFill>
                  <a:schemeClr val="tx1"/>
                </a:solidFill>
                <a:latin typeface="Verdana" pitchFamily="34" charset="0"/>
                <a:ea typeface="华文新魏" pitchFamily="2" charset="-122"/>
              </a:defRPr>
            </a:lvl9pPr>
          </a:lstStyle>
          <a:p>
            <a:pPr eaLnBrk="1" hangingPunct="1">
              <a:lnSpc>
                <a:spcPct val="150000"/>
              </a:lnSpc>
              <a:spcBef>
                <a:spcPct val="0"/>
              </a:spcBef>
              <a:buClrTx/>
              <a:buFontTx/>
              <a:buNone/>
            </a:pPr>
            <a:r>
              <a:rPr lang="zh-CN" altLang="en-US">
                <a:latin typeface="Arial" charset="0"/>
              </a:rPr>
              <a:t>解决冲突的方法：</a:t>
            </a:r>
            <a:endParaRPr lang="en-US" altLang="zh-CN">
              <a:latin typeface="Arial" charset="0"/>
            </a:endParaRPr>
          </a:p>
          <a:p>
            <a:pPr eaLnBrk="1" hangingPunct="1">
              <a:lnSpc>
                <a:spcPct val="150000"/>
              </a:lnSpc>
              <a:spcBef>
                <a:spcPct val="0"/>
              </a:spcBef>
              <a:buClrTx/>
              <a:buFontTx/>
              <a:buNone/>
            </a:pPr>
            <a:r>
              <a:rPr lang="zh-CN" altLang="en-US">
                <a:latin typeface="Arial" charset="0"/>
              </a:rPr>
              <a:t>规定</a:t>
            </a:r>
            <a:r>
              <a:rPr lang="en-US" altLang="zh-CN" i="1">
                <a:latin typeface="Arial" charset="0"/>
              </a:rPr>
              <a:t>else</a:t>
            </a:r>
            <a:r>
              <a:rPr lang="zh-CN" altLang="en-US">
                <a:latin typeface="Arial" charset="0"/>
              </a:rPr>
              <a:t>与最近的</a:t>
            </a:r>
            <a:r>
              <a:rPr lang="en-US" altLang="zh-CN" i="1">
                <a:latin typeface="Arial" charset="0"/>
              </a:rPr>
              <a:t>if</a:t>
            </a:r>
            <a:r>
              <a:rPr lang="zh-CN" altLang="en-US">
                <a:latin typeface="Arial" charset="0"/>
              </a:rPr>
              <a:t>匹配</a:t>
            </a:r>
          </a:p>
        </p:txBody>
      </p:sp>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副标题 5"/>
          <p:cNvSpPr>
            <a:spLocks noGrp="1"/>
          </p:cNvSpPr>
          <p:nvPr>
            <p:ph type="subTitle" idx="1"/>
          </p:nvPr>
        </p:nvSpPr>
        <p:spPr/>
        <p:txBody>
          <a:bodyPr/>
          <a:lstStyle/>
          <a:p>
            <a:r>
              <a:rPr lang="en-US" altLang="zh-CN" smtClean="0"/>
              <a:t>Yacc</a:t>
            </a:r>
            <a:r>
              <a:rPr lang="zh-CN" altLang="en-US" smtClean="0"/>
              <a:t>简介</a:t>
            </a:r>
          </a:p>
        </p:txBody>
      </p:sp>
      <p:sp>
        <p:nvSpPr>
          <p:cNvPr id="89091" name="标题 4"/>
          <p:cNvSpPr>
            <a:spLocks noGrp="1"/>
          </p:cNvSpPr>
          <p:nvPr>
            <p:ph type="ctrTitle"/>
          </p:nvPr>
        </p:nvSpPr>
        <p:spPr/>
        <p:txBody>
          <a:bodyPr/>
          <a:lstStyle/>
          <a:p>
            <a:r>
              <a:rPr lang="zh-CN" altLang="en-US" smtClean="0"/>
              <a:t>语法分析器生成工具</a:t>
            </a:r>
          </a:p>
        </p:txBody>
      </p:sp>
      <p:sp>
        <p:nvSpPr>
          <p:cNvPr id="89092" name="灯片编号占位符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lnSpc>
                <a:spcPct val="120000"/>
              </a:lnSpc>
              <a:spcBef>
                <a:spcPct val="20000"/>
              </a:spcBef>
              <a:buClr>
                <a:schemeClr val="hlink"/>
              </a:buClr>
              <a:buFont typeface="Wingdings" pitchFamily="2" charset="2"/>
              <a:buChar char="v"/>
              <a:defRPr sz="24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buChar char="§"/>
              <a:defRPr sz="22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buChar char="•"/>
              <a:defRPr sz="2000">
                <a:solidFill>
                  <a:schemeClr val="tx1"/>
                </a:solidFill>
                <a:latin typeface="Verdana" pitchFamily="34" charset="0"/>
                <a:ea typeface="华文新魏" pitchFamily="2" charset="-122"/>
              </a:defRPr>
            </a:lvl3pPr>
            <a:lvl4pPr marL="1600200" indent="-228600" eaLnBrk="0" hangingPunct="0">
              <a:lnSpc>
                <a:spcPct val="120000"/>
              </a:lnSpc>
              <a:spcBef>
                <a:spcPct val="20000"/>
              </a:spcBef>
              <a:buChar char="–"/>
              <a:defRPr sz="2000">
                <a:solidFill>
                  <a:schemeClr val="tx1"/>
                </a:solidFill>
                <a:latin typeface="Verdana" pitchFamily="34" charset="0"/>
                <a:ea typeface="华文新魏" pitchFamily="2" charset="-122"/>
              </a:defRPr>
            </a:lvl4pPr>
            <a:lvl5pPr marL="2057400" indent="-228600" eaLnBrk="0" hangingPunct="0">
              <a:lnSpc>
                <a:spcPct val="120000"/>
              </a:lnSpc>
              <a:spcBef>
                <a:spcPct val="20000"/>
              </a:spcBef>
              <a:buChar char="»"/>
              <a:defRPr sz="2000">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buChar char="»"/>
              <a:defRPr sz="2000">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buChar char="»"/>
              <a:defRPr sz="2000">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buChar char="»"/>
              <a:defRPr sz="2000">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buChar char="»"/>
              <a:defRPr sz="2000">
                <a:solidFill>
                  <a:schemeClr val="tx1"/>
                </a:solidFill>
                <a:latin typeface="Verdana" pitchFamily="34" charset="0"/>
                <a:ea typeface="华文新魏" pitchFamily="2" charset="-122"/>
              </a:defRPr>
            </a:lvl9pPr>
          </a:lstStyle>
          <a:p>
            <a:pPr eaLnBrk="1" hangingPunct="1">
              <a:lnSpc>
                <a:spcPct val="100000"/>
              </a:lnSpc>
              <a:spcBef>
                <a:spcPct val="0"/>
              </a:spcBef>
              <a:buClrTx/>
              <a:buFontTx/>
              <a:buNone/>
            </a:pPr>
            <a:fld id="{A53F4A7B-493A-49B9-BBF8-7805C74D9C20}" type="slidenum">
              <a:rPr lang="zh-CN" altLang="en-US" sz="1200" smtClean="0">
                <a:solidFill>
                  <a:schemeClr val="bg1"/>
                </a:solidFill>
                <a:latin typeface="Arial" charset="0"/>
                <a:ea typeface="宋体" charset="-122"/>
              </a:rPr>
              <a:pPr eaLnBrk="1" hangingPunct="1">
                <a:lnSpc>
                  <a:spcPct val="100000"/>
                </a:lnSpc>
                <a:spcBef>
                  <a:spcPct val="0"/>
                </a:spcBef>
                <a:buClrTx/>
                <a:buFontTx/>
                <a:buNone/>
              </a:pPr>
              <a:t>82</a:t>
            </a:fld>
            <a:endParaRPr lang="en-US" altLang="zh-CN" sz="1200" smtClean="0">
              <a:solidFill>
                <a:schemeClr val="bg1"/>
              </a:solidFill>
              <a:latin typeface="Arial" charset="0"/>
              <a:ea typeface="宋体" charset="-122"/>
            </a:endParaRPr>
          </a:p>
        </p:txBody>
      </p:sp>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标题 1"/>
          <p:cNvSpPr>
            <a:spLocks noGrp="1"/>
          </p:cNvSpPr>
          <p:nvPr>
            <p:ph type="title"/>
          </p:nvPr>
        </p:nvSpPr>
        <p:spPr/>
        <p:txBody>
          <a:bodyPr/>
          <a:lstStyle/>
          <a:p>
            <a:r>
              <a:rPr lang="en-US" altLang="zh-CN" smtClean="0"/>
              <a:t>Yacc</a:t>
            </a:r>
            <a:endParaRPr lang="zh-CN" altLang="en-US" smtClean="0"/>
          </a:p>
        </p:txBody>
      </p:sp>
      <p:sp>
        <p:nvSpPr>
          <p:cNvPr id="90115" name="内容占位符 2"/>
          <p:cNvSpPr>
            <a:spLocks noGrp="1"/>
          </p:cNvSpPr>
          <p:nvPr>
            <p:ph idx="1"/>
          </p:nvPr>
        </p:nvSpPr>
        <p:spPr>
          <a:xfrm>
            <a:off x="457200" y="1371600"/>
            <a:ext cx="8229600" cy="838200"/>
          </a:xfrm>
        </p:spPr>
        <p:txBody>
          <a:bodyPr/>
          <a:lstStyle/>
          <a:p>
            <a:pPr>
              <a:defRPr/>
            </a:pPr>
            <a:r>
              <a:rPr lang="zh-CN" altLang="en-US" smtClean="0"/>
              <a:t>语法分析器生成工具</a:t>
            </a:r>
            <a:r>
              <a:rPr lang="en-US" altLang="zh-CN" smtClean="0"/>
              <a:t>Yacc(</a:t>
            </a:r>
            <a:r>
              <a:rPr lang="en-US" altLang="zh-CN" i="1" smtClean="0"/>
              <a:t>yet another compiler-compiler</a:t>
            </a:r>
            <a:r>
              <a:rPr lang="en-US" altLang="zh-CN" smtClean="0"/>
              <a:t>)</a:t>
            </a:r>
          </a:p>
          <a:p>
            <a:pPr lvl="1">
              <a:buFont typeface="Wingdings" pitchFamily="2" charset="2"/>
              <a:buNone/>
              <a:defRPr/>
            </a:pPr>
            <a:endParaRPr lang="zh-CN" altLang="en-US" smtClean="0"/>
          </a:p>
        </p:txBody>
      </p:sp>
      <p:sp>
        <p:nvSpPr>
          <p:cNvPr id="4" name="灯片编号占位符 3"/>
          <p:cNvSpPr>
            <a:spLocks noGrp="1"/>
          </p:cNvSpPr>
          <p:nvPr>
            <p:ph type="sldNum" sz="quarter" idx="10"/>
          </p:nvPr>
        </p:nvSpPr>
        <p:spPr/>
        <p:txBody>
          <a:bodyPr/>
          <a:lstStyle/>
          <a:p>
            <a:pPr>
              <a:defRPr/>
            </a:pPr>
            <a:fld id="{66763650-D574-4806-B779-C6F0F265FCE6}" type="slidenum">
              <a:rPr lang="zh-CN" altLang="en-US" smtClean="0"/>
              <a:pPr>
                <a:defRPr/>
              </a:pPr>
              <a:t>83</a:t>
            </a:fld>
            <a:endParaRPr lang="en-US" altLang="zh-CN"/>
          </a:p>
        </p:txBody>
      </p:sp>
      <p:pic>
        <p:nvPicPr>
          <p:cNvPr id="9011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2286000"/>
            <a:ext cx="5638800" cy="2782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011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9800" y="5562600"/>
            <a:ext cx="46863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标题 1"/>
          <p:cNvSpPr>
            <a:spLocks noGrp="1"/>
          </p:cNvSpPr>
          <p:nvPr>
            <p:ph type="title"/>
          </p:nvPr>
        </p:nvSpPr>
        <p:spPr/>
        <p:txBody>
          <a:bodyPr/>
          <a:lstStyle/>
          <a:p>
            <a:r>
              <a:rPr lang="en-US" altLang="zh-CN" smtClean="0"/>
              <a:t>Yacc</a:t>
            </a:r>
            <a:r>
              <a:rPr lang="zh-CN" altLang="en-US" smtClean="0"/>
              <a:t>源程序</a:t>
            </a:r>
          </a:p>
        </p:txBody>
      </p:sp>
      <p:sp>
        <p:nvSpPr>
          <p:cNvPr id="91139" name="内容占位符 2"/>
          <p:cNvSpPr>
            <a:spLocks noGrp="1"/>
          </p:cNvSpPr>
          <p:nvPr>
            <p:ph idx="1"/>
          </p:nvPr>
        </p:nvSpPr>
        <p:spPr>
          <a:xfrm>
            <a:off x="457200" y="1371600"/>
            <a:ext cx="8077200" cy="5092700"/>
          </a:xfrm>
        </p:spPr>
        <p:txBody>
          <a:bodyPr/>
          <a:lstStyle/>
          <a:p>
            <a:pPr>
              <a:defRPr/>
            </a:pPr>
            <a:r>
              <a:rPr lang="zh-CN" altLang="en-US" smtClean="0"/>
              <a:t>声明</a:t>
            </a:r>
            <a:endParaRPr lang="en-US" altLang="zh-CN" smtClean="0"/>
          </a:p>
          <a:p>
            <a:pPr lvl="1">
              <a:defRPr/>
            </a:pPr>
            <a:r>
              <a:rPr lang="zh-CN" altLang="en-US" smtClean="0"/>
              <a:t>通常的</a:t>
            </a:r>
            <a:r>
              <a:rPr lang="en-US" altLang="zh-CN" smtClean="0"/>
              <a:t>C</a:t>
            </a:r>
            <a:r>
              <a:rPr lang="zh-CN" altLang="en-US" smtClean="0"/>
              <a:t>声明</a:t>
            </a:r>
            <a:endParaRPr lang="en-US" altLang="zh-CN" smtClean="0"/>
          </a:p>
          <a:p>
            <a:pPr lvl="1">
              <a:defRPr/>
            </a:pPr>
            <a:r>
              <a:rPr lang="zh-CN" altLang="en-US" smtClean="0"/>
              <a:t>词法单元的声明</a:t>
            </a:r>
            <a:endParaRPr lang="en-US" altLang="zh-CN" smtClean="0"/>
          </a:p>
          <a:p>
            <a:pPr>
              <a:defRPr/>
            </a:pPr>
            <a:r>
              <a:rPr lang="zh-CN" altLang="en-US" smtClean="0"/>
              <a:t>翻译规则</a:t>
            </a:r>
            <a:endParaRPr lang="en-US" altLang="zh-CN" smtClean="0"/>
          </a:p>
          <a:p>
            <a:pPr lvl="1">
              <a:defRPr/>
            </a:pPr>
            <a:r>
              <a:rPr lang="zh-CN" altLang="en-US" smtClean="0"/>
              <a:t>每个规则由一个文法产生式和一个相关联的语义动作组成</a:t>
            </a:r>
            <a:endParaRPr lang="en-US" altLang="zh-CN" smtClean="0"/>
          </a:p>
          <a:p>
            <a:pPr lvl="1">
              <a:defRPr/>
            </a:pPr>
            <a:r>
              <a:rPr lang="zh-CN" altLang="en-US" smtClean="0"/>
              <a:t>一个</a:t>
            </a:r>
            <a:r>
              <a:rPr lang="en-US" altLang="zh-CN" smtClean="0"/>
              <a:t>Yacc</a:t>
            </a:r>
            <a:r>
              <a:rPr lang="zh-CN" altLang="en-US" smtClean="0"/>
              <a:t>语义动作是一个</a:t>
            </a:r>
            <a:r>
              <a:rPr lang="en-US" altLang="zh-CN" smtClean="0"/>
              <a:t>C</a:t>
            </a:r>
            <a:r>
              <a:rPr lang="zh-CN" altLang="en-US" smtClean="0"/>
              <a:t>语句序列</a:t>
            </a:r>
            <a:endParaRPr lang="en-US" altLang="zh-CN" smtClean="0"/>
          </a:p>
          <a:p>
            <a:pPr>
              <a:defRPr/>
            </a:pPr>
            <a:r>
              <a:rPr lang="zh-CN" altLang="en-US" smtClean="0"/>
              <a:t>辅助性</a:t>
            </a:r>
            <a:r>
              <a:rPr lang="en-US" altLang="zh-CN" smtClean="0"/>
              <a:t>C</a:t>
            </a:r>
            <a:r>
              <a:rPr lang="zh-CN" altLang="en-US" smtClean="0"/>
              <a:t>语言例程</a:t>
            </a:r>
            <a:endParaRPr lang="en-US" altLang="zh-CN" smtClean="0"/>
          </a:p>
          <a:p>
            <a:pPr lvl="1">
              <a:defRPr/>
            </a:pPr>
            <a:r>
              <a:rPr lang="zh-CN" altLang="en-US" smtClean="0"/>
              <a:t>必须提供一个名为</a:t>
            </a:r>
            <a:r>
              <a:rPr lang="en-US" altLang="zh-CN" smtClean="0"/>
              <a:t>yylex()</a:t>
            </a:r>
            <a:r>
              <a:rPr lang="zh-CN" altLang="en-US" smtClean="0"/>
              <a:t>的词法分析器，通常是由</a:t>
            </a:r>
            <a:r>
              <a:rPr lang="en-US" altLang="zh-CN" smtClean="0"/>
              <a:t>Lex</a:t>
            </a:r>
            <a:r>
              <a:rPr lang="zh-CN" altLang="en-US" smtClean="0"/>
              <a:t>生成的</a:t>
            </a:r>
            <a:endParaRPr lang="en-US" altLang="zh-CN" smtClean="0"/>
          </a:p>
          <a:p>
            <a:pPr lvl="1">
              <a:defRPr/>
            </a:pPr>
            <a:r>
              <a:rPr lang="zh-CN" altLang="en-US" smtClean="0"/>
              <a:t>还可以添加错误恢复例程等</a:t>
            </a:r>
            <a:endParaRPr lang="en-US" altLang="zh-CN" smtClean="0"/>
          </a:p>
          <a:p>
            <a:pPr lvl="2">
              <a:defRPr/>
            </a:pPr>
            <a:endParaRPr lang="zh-CN" altLang="en-US" smtClean="0"/>
          </a:p>
        </p:txBody>
      </p:sp>
      <p:sp>
        <p:nvSpPr>
          <p:cNvPr id="4" name="灯片编号占位符 3"/>
          <p:cNvSpPr>
            <a:spLocks noGrp="1"/>
          </p:cNvSpPr>
          <p:nvPr>
            <p:ph type="sldNum" sz="quarter" idx="10"/>
          </p:nvPr>
        </p:nvSpPr>
        <p:spPr/>
        <p:txBody>
          <a:bodyPr/>
          <a:lstStyle/>
          <a:p>
            <a:pPr>
              <a:defRPr/>
            </a:pPr>
            <a:fld id="{7469152F-F652-4372-8604-5A08E3B765A7}" type="slidenum">
              <a:rPr lang="zh-CN" altLang="en-US" smtClean="0"/>
              <a:pPr>
                <a:defRPr/>
              </a:pPr>
              <a:t>84</a:t>
            </a:fld>
            <a:endParaRPr lang="en-US" altLang="zh-CN"/>
          </a:p>
        </p:txBody>
      </p:sp>
      <p:pic>
        <p:nvPicPr>
          <p:cNvPr id="177154" name="Picture 2"/>
          <p:cNvPicPr>
            <a:picLocks noChangeAspect="1" noChangeArrowheads="1"/>
          </p:cNvPicPr>
          <p:nvPr/>
        </p:nvPicPr>
        <p:blipFill>
          <a:blip r:embed="rId2"/>
          <a:srcRect/>
          <a:stretch>
            <a:fillRect/>
          </a:stretch>
        </p:blipFill>
        <p:spPr bwMode="auto">
          <a:xfrm>
            <a:off x="4724400" y="1371600"/>
            <a:ext cx="2819400" cy="1758950"/>
          </a:xfrm>
          <a:prstGeom prst="rect">
            <a:avLst/>
          </a:prstGeom>
          <a:noFill/>
          <a:ln w="9525">
            <a:solidFill>
              <a:schemeClr val="accent5">
                <a:lumMod val="40000"/>
                <a:lumOff val="60000"/>
              </a:schemeClr>
            </a:solidFill>
            <a:miter lim="800000"/>
            <a:headEnd/>
            <a:tailEnd/>
          </a:ln>
          <a:effectLst/>
        </p:spPr>
      </p:pic>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2162" name="标题 4"/>
          <p:cNvSpPr>
            <a:spLocks noGrp="1"/>
          </p:cNvSpPr>
          <p:nvPr>
            <p:ph type="title"/>
          </p:nvPr>
        </p:nvSpPr>
        <p:spPr>
          <a:xfrm>
            <a:off x="381000" y="381000"/>
            <a:ext cx="2895600" cy="563563"/>
          </a:xfrm>
        </p:spPr>
        <p:txBody>
          <a:bodyPr/>
          <a:lstStyle/>
          <a:p>
            <a:pPr algn="l"/>
            <a:r>
              <a:rPr lang="zh-CN" altLang="en-US" smtClean="0"/>
              <a:t>例</a:t>
            </a:r>
            <a:r>
              <a:rPr lang="en-US" altLang="zh-CN" smtClean="0"/>
              <a:t>……Yacc</a:t>
            </a:r>
            <a:r>
              <a:rPr lang="zh-CN" altLang="en-US" smtClean="0"/>
              <a:t>源程序</a:t>
            </a:r>
          </a:p>
        </p:txBody>
      </p:sp>
      <p:pic>
        <p:nvPicPr>
          <p:cNvPr id="178178" name="Picture 2"/>
          <p:cNvPicPr>
            <a:picLocks noChangeAspect="1" noChangeArrowheads="1"/>
          </p:cNvPicPr>
          <p:nvPr/>
        </p:nvPicPr>
        <p:blipFill>
          <a:blip r:embed="rId2"/>
          <a:srcRect/>
          <a:stretch>
            <a:fillRect/>
          </a:stretch>
        </p:blipFill>
        <p:spPr bwMode="auto">
          <a:xfrm>
            <a:off x="304800" y="2514600"/>
            <a:ext cx="2973388" cy="1066800"/>
          </a:xfrm>
          <a:prstGeom prst="rect">
            <a:avLst/>
          </a:prstGeom>
          <a:noFill/>
          <a:ln w="9525">
            <a:solidFill>
              <a:schemeClr val="accent5">
                <a:lumMod val="40000"/>
                <a:lumOff val="60000"/>
              </a:schemeClr>
            </a:solidFill>
            <a:miter lim="800000"/>
            <a:headEnd/>
            <a:tailEnd/>
          </a:ln>
          <a:effectLst/>
        </p:spPr>
      </p:pic>
      <p:pic>
        <p:nvPicPr>
          <p:cNvPr id="178179" name="Picture 3"/>
          <p:cNvPicPr>
            <a:picLocks noChangeAspect="1" noChangeArrowheads="1"/>
          </p:cNvPicPr>
          <p:nvPr/>
        </p:nvPicPr>
        <p:blipFill>
          <a:blip r:embed="rId3"/>
          <a:srcRect/>
          <a:stretch>
            <a:fillRect/>
          </a:stretch>
        </p:blipFill>
        <p:spPr bwMode="auto">
          <a:xfrm>
            <a:off x="3581400" y="76200"/>
            <a:ext cx="5486400" cy="6697663"/>
          </a:xfrm>
          <a:prstGeom prst="rect">
            <a:avLst/>
          </a:prstGeom>
          <a:noFill/>
          <a:ln w="9525">
            <a:solidFill>
              <a:schemeClr val="accent5">
                <a:lumMod val="40000"/>
                <a:lumOff val="60000"/>
              </a:schemeClr>
            </a:solidFill>
            <a:miter lim="800000"/>
            <a:headEnd/>
            <a:tailEnd/>
          </a:ln>
          <a:effectLst/>
        </p:spPr>
      </p:pic>
      <p:cxnSp>
        <p:nvCxnSpPr>
          <p:cNvPr id="10" name="直接连接符 9"/>
          <p:cNvCxnSpPr/>
          <p:nvPr/>
        </p:nvCxnSpPr>
        <p:spPr>
          <a:xfrm>
            <a:off x="3581400" y="1219200"/>
            <a:ext cx="5562600" cy="1588"/>
          </a:xfrm>
          <a:prstGeom prst="line">
            <a:avLst/>
          </a:prstGeom>
          <a:ln w="1270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3581400" y="4267200"/>
            <a:ext cx="5562600" cy="1588"/>
          </a:xfrm>
          <a:prstGeom prst="line">
            <a:avLst/>
          </a:prstGeom>
          <a:ln w="1270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dirty="0"/>
          </a:p>
        </p:txBody>
      </p:sp>
      <p:pic>
        <p:nvPicPr>
          <p:cNvPr id="8294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219200"/>
            <a:ext cx="6143625" cy="5048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98847884"/>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副标题 3"/>
          <p:cNvSpPr>
            <a:spLocks noGrp="1"/>
          </p:cNvSpPr>
          <p:nvPr>
            <p:ph type="subTitle" idx="1"/>
          </p:nvPr>
        </p:nvSpPr>
        <p:spPr/>
        <p:txBody>
          <a:bodyPr/>
          <a:lstStyle/>
          <a:p>
            <a:endParaRPr lang="zh-CN" altLang="en-US" smtClean="0"/>
          </a:p>
        </p:txBody>
      </p:sp>
      <p:sp>
        <p:nvSpPr>
          <p:cNvPr id="93187" name="标题 2"/>
          <p:cNvSpPr>
            <a:spLocks noGrp="1"/>
          </p:cNvSpPr>
          <p:nvPr>
            <p:ph type="ctrTitle"/>
          </p:nvPr>
        </p:nvSpPr>
        <p:spPr/>
        <p:txBody>
          <a:bodyPr/>
          <a:lstStyle/>
          <a:p>
            <a:r>
              <a:rPr lang="zh-CN" altLang="en-US" smtClean="0"/>
              <a:t>本章小结</a:t>
            </a:r>
          </a:p>
        </p:txBody>
      </p:sp>
      <p:sp>
        <p:nvSpPr>
          <p:cNvPr id="93188"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lnSpc>
                <a:spcPct val="120000"/>
              </a:lnSpc>
              <a:spcBef>
                <a:spcPct val="20000"/>
              </a:spcBef>
              <a:buClr>
                <a:schemeClr val="hlink"/>
              </a:buClr>
              <a:buFont typeface="Wingdings" pitchFamily="2" charset="2"/>
              <a:buChar char="v"/>
              <a:defRPr sz="24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buChar char="§"/>
              <a:defRPr sz="22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buChar char="•"/>
              <a:defRPr sz="2000">
                <a:solidFill>
                  <a:schemeClr val="tx1"/>
                </a:solidFill>
                <a:latin typeface="Verdana" pitchFamily="34" charset="0"/>
                <a:ea typeface="华文新魏" pitchFamily="2" charset="-122"/>
              </a:defRPr>
            </a:lvl3pPr>
            <a:lvl4pPr marL="1600200" indent="-228600" eaLnBrk="0" hangingPunct="0">
              <a:lnSpc>
                <a:spcPct val="120000"/>
              </a:lnSpc>
              <a:spcBef>
                <a:spcPct val="20000"/>
              </a:spcBef>
              <a:buChar char="–"/>
              <a:defRPr sz="2000">
                <a:solidFill>
                  <a:schemeClr val="tx1"/>
                </a:solidFill>
                <a:latin typeface="Verdana" pitchFamily="34" charset="0"/>
                <a:ea typeface="华文新魏" pitchFamily="2" charset="-122"/>
              </a:defRPr>
            </a:lvl4pPr>
            <a:lvl5pPr marL="2057400" indent="-228600" eaLnBrk="0" hangingPunct="0">
              <a:lnSpc>
                <a:spcPct val="120000"/>
              </a:lnSpc>
              <a:spcBef>
                <a:spcPct val="20000"/>
              </a:spcBef>
              <a:buChar char="»"/>
              <a:defRPr sz="2000">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buChar char="»"/>
              <a:defRPr sz="2000">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buChar char="»"/>
              <a:defRPr sz="2000">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buChar char="»"/>
              <a:defRPr sz="2000">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buChar char="»"/>
              <a:defRPr sz="2000">
                <a:solidFill>
                  <a:schemeClr val="tx1"/>
                </a:solidFill>
                <a:latin typeface="Verdana" pitchFamily="34" charset="0"/>
                <a:ea typeface="华文新魏" pitchFamily="2" charset="-122"/>
              </a:defRPr>
            </a:lvl9pPr>
          </a:lstStyle>
          <a:p>
            <a:pPr eaLnBrk="1" hangingPunct="1">
              <a:lnSpc>
                <a:spcPct val="100000"/>
              </a:lnSpc>
              <a:spcBef>
                <a:spcPct val="0"/>
              </a:spcBef>
              <a:buClrTx/>
              <a:buFontTx/>
              <a:buNone/>
            </a:pPr>
            <a:fld id="{E4A0FE0B-BDB7-4C91-A3DE-0A755BA914EA}" type="slidenum">
              <a:rPr lang="zh-CN" altLang="en-US" sz="1200" smtClean="0">
                <a:solidFill>
                  <a:schemeClr val="bg1"/>
                </a:solidFill>
                <a:latin typeface="Arial" charset="0"/>
                <a:ea typeface="宋体" charset="-122"/>
              </a:rPr>
              <a:pPr eaLnBrk="1" hangingPunct="1">
                <a:lnSpc>
                  <a:spcPct val="100000"/>
                </a:lnSpc>
                <a:spcBef>
                  <a:spcPct val="0"/>
                </a:spcBef>
                <a:buClrTx/>
                <a:buFontTx/>
                <a:buNone/>
              </a:pPr>
              <a:t>87</a:t>
            </a:fld>
            <a:endParaRPr lang="en-US" altLang="zh-CN" sz="1200" smtClean="0">
              <a:solidFill>
                <a:schemeClr val="bg1"/>
              </a:solidFill>
              <a:latin typeface="Arial" charset="0"/>
              <a:ea typeface="宋体" charset="-122"/>
            </a:endParaRPr>
          </a:p>
        </p:txBody>
      </p:sp>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94210" name="图片 4" descr="4 小结.bmp"/>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53975"/>
            <a:ext cx="9144000" cy="675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pPr eaLnBrk="1" hangingPunct="1"/>
            <a:r>
              <a:rPr lang="en-US" altLang="zh-CN" smtClean="0"/>
              <a:t> </a:t>
            </a:r>
            <a:r>
              <a:rPr lang="zh-CN" altLang="en-US" smtClean="0"/>
              <a:t>句柄</a:t>
            </a:r>
          </a:p>
        </p:txBody>
      </p:sp>
      <p:sp>
        <p:nvSpPr>
          <p:cNvPr id="252931" name="Rectangle 3"/>
          <p:cNvSpPr>
            <a:spLocks noGrp="1" noChangeArrowheads="1"/>
          </p:cNvSpPr>
          <p:nvPr>
            <p:ph type="body" sz="half" idx="1"/>
          </p:nvPr>
        </p:nvSpPr>
        <p:spPr>
          <a:xfrm>
            <a:off x="457200" y="1338263"/>
            <a:ext cx="6019800" cy="5291137"/>
          </a:xfrm>
        </p:spPr>
        <p:txBody>
          <a:bodyPr/>
          <a:lstStyle/>
          <a:p>
            <a:pPr marL="342900" lvl="1" indent="-342900" eaLnBrk="1" hangingPunct="1">
              <a:lnSpc>
                <a:spcPct val="110000"/>
              </a:lnSpc>
              <a:buClr>
                <a:schemeClr val="hlink"/>
              </a:buClr>
              <a:buFont typeface="Wingdings" pitchFamily="2" charset="2"/>
              <a:buChar char="v"/>
              <a:defRPr/>
            </a:pPr>
            <a:r>
              <a:rPr lang="zh-CN" altLang="en-US" dirty="0" smtClean="0">
                <a:sym typeface="Symbol" pitchFamily="18" charset="2"/>
              </a:rPr>
              <a:t>为了找出一个句型的所有短语，可以构造语法分析树</a:t>
            </a:r>
          </a:p>
          <a:p>
            <a:pPr lvl="1" eaLnBrk="1" hangingPunct="1">
              <a:lnSpc>
                <a:spcPct val="110000"/>
              </a:lnSpc>
              <a:defRPr/>
            </a:pPr>
            <a:r>
              <a:rPr lang="zh-CN" altLang="en-US" sz="2000" dirty="0" smtClean="0"/>
              <a:t>句型</a:t>
            </a:r>
            <a:r>
              <a:rPr lang="en-US" altLang="zh-CN" sz="2000" i="1" dirty="0" err="1" smtClean="0">
                <a:latin typeface="Times New Roman" pitchFamily="18" charset="0"/>
                <a:cs typeface="Times New Roman" pitchFamily="18" charset="0"/>
              </a:rPr>
              <a:t>id1+id2</a:t>
            </a:r>
            <a:r>
              <a:rPr lang="en-US" altLang="zh-CN" sz="2000" i="1" dirty="0" smtClean="0">
                <a:latin typeface="Times New Roman" pitchFamily="18" charset="0"/>
                <a:cs typeface="Times New Roman" pitchFamily="18" charset="0"/>
              </a:rPr>
              <a:t>*</a:t>
            </a:r>
            <a:r>
              <a:rPr lang="en-US" altLang="zh-CN" sz="2000" i="1" dirty="0" err="1" smtClean="0">
                <a:latin typeface="Times New Roman" pitchFamily="18" charset="0"/>
                <a:cs typeface="Times New Roman" pitchFamily="18" charset="0"/>
              </a:rPr>
              <a:t>id3</a:t>
            </a:r>
            <a:r>
              <a:rPr lang="zh-CN" altLang="en-US" sz="2000" dirty="0"/>
              <a:t>的短语、直接短语和句柄</a:t>
            </a:r>
          </a:p>
          <a:p>
            <a:pPr eaLnBrk="1" hangingPunct="1">
              <a:lnSpc>
                <a:spcPct val="110000"/>
              </a:lnSpc>
              <a:defRPr/>
            </a:pPr>
            <a:r>
              <a:rPr lang="zh-CN" altLang="en-US" dirty="0"/>
              <a:t>语法树中的叶子与短语、直接短语和句柄有以下关系</a:t>
            </a:r>
          </a:p>
          <a:p>
            <a:pPr lvl="1" eaLnBrk="1" hangingPunct="1">
              <a:lnSpc>
                <a:spcPct val="110000"/>
              </a:lnSpc>
              <a:defRPr/>
            </a:pPr>
            <a:r>
              <a:rPr lang="zh-CN" altLang="en-US" sz="2000" dirty="0"/>
              <a:t>短语：以非终结符为</a:t>
            </a:r>
            <a:r>
              <a:rPr lang="zh-CN" altLang="en-US" sz="2000" dirty="0" smtClean="0"/>
              <a:t>根的子</a:t>
            </a:r>
            <a:r>
              <a:rPr lang="zh-CN" altLang="en-US" sz="2000" dirty="0"/>
              <a:t>树中所有从左到右的</a:t>
            </a:r>
            <a:r>
              <a:rPr lang="zh-CN" altLang="en-US" sz="2000" dirty="0" smtClean="0"/>
              <a:t>叶子</a:t>
            </a:r>
            <a:endParaRPr lang="en-US" altLang="zh-CN" sz="2000" dirty="0" smtClean="0"/>
          </a:p>
          <a:p>
            <a:pPr lvl="2" eaLnBrk="1" hangingPunct="1">
              <a:lnSpc>
                <a:spcPct val="110000"/>
              </a:lnSpc>
              <a:spcBef>
                <a:spcPct val="0"/>
              </a:spcBef>
              <a:defRPr/>
            </a:pPr>
            <a:r>
              <a:rPr lang="zh-CN" altLang="en-US" sz="1600" i="1" dirty="0" smtClean="0">
                <a:latin typeface="Times New Roman" pitchFamily="18" charset="0"/>
                <a:cs typeface="Times New Roman" pitchFamily="18" charset="0"/>
                <a:sym typeface="Symbol" pitchFamily="18" charset="2"/>
              </a:rPr>
              <a:t> </a:t>
            </a:r>
            <a:r>
              <a:rPr lang="en-US" altLang="zh-CN" sz="1600" i="1" dirty="0" err="1" smtClean="0">
                <a:latin typeface="Times New Roman" pitchFamily="18" charset="0"/>
                <a:cs typeface="Times New Roman" pitchFamily="18" charset="0"/>
                <a:sym typeface="Symbol" pitchFamily="18" charset="2"/>
              </a:rPr>
              <a:t>id1</a:t>
            </a:r>
            <a:r>
              <a:rPr lang="zh-CN" altLang="en-US" sz="1600" i="1" dirty="0" smtClean="0">
                <a:latin typeface="Times New Roman" pitchFamily="18" charset="0"/>
                <a:cs typeface="Times New Roman" pitchFamily="18" charset="0"/>
                <a:sym typeface="Symbol" pitchFamily="18" charset="2"/>
              </a:rPr>
              <a:t>，</a:t>
            </a:r>
            <a:r>
              <a:rPr lang="en-US" altLang="zh-CN" sz="1600" i="1" dirty="0" err="1" smtClean="0">
                <a:latin typeface="Times New Roman" pitchFamily="18" charset="0"/>
                <a:cs typeface="Times New Roman" pitchFamily="18" charset="0"/>
                <a:sym typeface="Symbol" pitchFamily="18" charset="2"/>
              </a:rPr>
              <a:t>id2</a:t>
            </a:r>
            <a:r>
              <a:rPr lang="en-US" altLang="zh-CN" sz="1600" i="1" dirty="0" smtClean="0">
                <a:latin typeface="Times New Roman" pitchFamily="18" charset="0"/>
                <a:cs typeface="Times New Roman" pitchFamily="18" charset="0"/>
                <a:sym typeface="Symbol" pitchFamily="18" charset="2"/>
              </a:rPr>
              <a:t> </a:t>
            </a:r>
            <a:r>
              <a:rPr lang="zh-CN" altLang="en-US" sz="1600" i="1" dirty="0" smtClean="0">
                <a:latin typeface="Times New Roman" pitchFamily="18" charset="0"/>
                <a:cs typeface="Times New Roman" pitchFamily="18" charset="0"/>
                <a:sym typeface="Symbol" pitchFamily="18" charset="2"/>
              </a:rPr>
              <a:t>，</a:t>
            </a:r>
            <a:r>
              <a:rPr lang="en-US" altLang="zh-CN" sz="1600" i="1" dirty="0" err="1" smtClean="0">
                <a:latin typeface="Times New Roman" pitchFamily="18" charset="0"/>
                <a:cs typeface="Times New Roman" pitchFamily="18" charset="0"/>
                <a:sym typeface="Symbol" pitchFamily="18" charset="2"/>
              </a:rPr>
              <a:t>id3</a:t>
            </a:r>
            <a:r>
              <a:rPr lang="zh-CN" altLang="en-US" sz="1600" i="1" dirty="0" smtClean="0">
                <a:latin typeface="Times New Roman" pitchFamily="18" charset="0"/>
                <a:cs typeface="Times New Roman" pitchFamily="18" charset="0"/>
                <a:sym typeface="Symbol" pitchFamily="18" charset="2"/>
              </a:rPr>
              <a:t>， </a:t>
            </a:r>
            <a:r>
              <a:rPr lang="en-US" altLang="zh-CN" sz="1600" i="1" dirty="0" err="1" smtClean="0">
                <a:latin typeface="Times New Roman" pitchFamily="18" charset="0"/>
                <a:cs typeface="Times New Roman" pitchFamily="18" charset="0"/>
                <a:sym typeface="Symbol" pitchFamily="18" charset="2"/>
              </a:rPr>
              <a:t>id2</a:t>
            </a:r>
            <a:r>
              <a:rPr lang="en-US" altLang="zh-CN" sz="1600" i="1" dirty="0" smtClean="0">
                <a:latin typeface="Times New Roman" pitchFamily="18" charset="0"/>
                <a:cs typeface="Times New Roman" pitchFamily="18" charset="0"/>
                <a:sym typeface="Symbol" pitchFamily="18" charset="2"/>
              </a:rPr>
              <a:t>  </a:t>
            </a:r>
            <a:r>
              <a:rPr lang="en-US" altLang="zh-CN" sz="1600" i="1" dirty="0" err="1" smtClean="0">
                <a:latin typeface="Times New Roman" pitchFamily="18" charset="0"/>
                <a:cs typeface="Times New Roman" pitchFamily="18" charset="0"/>
                <a:sym typeface="Symbol" pitchFamily="18" charset="2"/>
              </a:rPr>
              <a:t>id3</a:t>
            </a:r>
            <a:r>
              <a:rPr lang="zh-CN" altLang="en-US" sz="1600" i="1" dirty="0" smtClean="0">
                <a:latin typeface="Times New Roman" pitchFamily="18" charset="0"/>
                <a:cs typeface="Times New Roman" pitchFamily="18" charset="0"/>
                <a:sym typeface="Symbol" pitchFamily="18" charset="2"/>
              </a:rPr>
              <a:t>， </a:t>
            </a:r>
            <a:r>
              <a:rPr lang="en-US" altLang="zh-CN" sz="1600" i="1" dirty="0" err="1" smtClean="0">
                <a:latin typeface="Times New Roman" pitchFamily="18" charset="0"/>
                <a:cs typeface="Times New Roman" pitchFamily="18" charset="0"/>
                <a:sym typeface="Symbol" pitchFamily="18" charset="2"/>
              </a:rPr>
              <a:t>id1</a:t>
            </a:r>
            <a:r>
              <a:rPr lang="en-US" altLang="zh-CN" sz="1600" i="1" dirty="0" smtClean="0">
                <a:latin typeface="Times New Roman" pitchFamily="18" charset="0"/>
                <a:cs typeface="Times New Roman" pitchFamily="18" charset="0"/>
                <a:sym typeface="Symbol" pitchFamily="18" charset="2"/>
              </a:rPr>
              <a:t> + </a:t>
            </a:r>
            <a:r>
              <a:rPr lang="en-US" altLang="zh-CN" sz="1600" i="1" dirty="0" err="1" smtClean="0">
                <a:latin typeface="Times New Roman" pitchFamily="18" charset="0"/>
                <a:cs typeface="Times New Roman" pitchFamily="18" charset="0"/>
                <a:sym typeface="Symbol" pitchFamily="18" charset="2"/>
              </a:rPr>
              <a:t>id2</a:t>
            </a:r>
            <a:r>
              <a:rPr lang="en-US" altLang="zh-CN" sz="1600" i="1" dirty="0" smtClean="0">
                <a:latin typeface="Times New Roman" pitchFamily="18" charset="0"/>
                <a:cs typeface="Times New Roman" pitchFamily="18" charset="0"/>
                <a:sym typeface="Symbol" pitchFamily="18" charset="2"/>
              </a:rPr>
              <a:t> * </a:t>
            </a:r>
            <a:r>
              <a:rPr lang="en-US" altLang="zh-CN" sz="1600" i="1" dirty="0" err="1" smtClean="0">
                <a:latin typeface="Times New Roman" pitchFamily="18" charset="0"/>
                <a:cs typeface="Times New Roman" pitchFamily="18" charset="0"/>
                <a:sym typeface="Symbol" pitchFamily="18" charset="2"/>
              </a:rPr>
              <a:t>id3</a:t>
            </a:r>
            <a:endParaRPr lang="zh-CN" altLang="en-US" sz="1600" i="1" dirty="0" err="1" smtClean="0">
              <a:latin typeface="Times New Roman" pitchFamily="18" charset="0"/>
              <a:cs typeface="Times New Roman" pitchFamily="18" charset="0"/>
              <a:sym typeface="Symbol" pitchFamily="18" charset="2"/>
            </a:endParaRPr>
          </a:p>
          <a:p>
            <a:pPr lvl="1" eaLnBrk="1" hangingPunct="1">
              <a:lnSpc>
                <a:spcPct val="110000"/>
              </a:lnSpc>
              <a:defRPr/>
            </a:pPr>
            <a:r>
              <a:rPr lang="zh-CN" altLang="en-US" sz="2000" dirty="0"/>
              <a:t>直接短语</a:t>
            </a:r>
            <a:r>
              <a:rPr lang="zh-CN" altLang="en-US" sz="2000" dirty="0" smtClean="0"/>
              <a:t>：</a:t>
            </a:r>
            <a:r>
              <a:rPr lang="zh-CN" altLang="en-US" sz="2000" dirty="0" smtClean="0">
                <a:sym typeface="Symbol" pitchFamily="18" charset="2"/>
              </a:rPr>
              <a:t>若子树仅为两代，则该短语为直接短语</a:t>
            </a:r>
            <a:endParaRPr lang="en-US" altLang="zh-CN" sz="2000" dirty="0" smtClean="0"/>
          </a:p>
          <a:p>
            <a:pPr lvl="2" eaLnBrk="1" hangingPunct="1">
              <a:lnSpc>
                <a:spcPct val="110000"/>
              </a:lnSpc>
              <a:defRPr/>
            </a:pPr>
            <a:r>
              <a:rPr lang="en-US" altLang="zh-CN" sz="1600" i="1" dirty="0" err="1" smtClean="0">
                <a:latin typeface="Times New Roman" pitchFamily="18" charset="0"/>
                <a:cs typeface="Times New Roman" pitchFamily="18" charset="0"/>
                <a:sym typeface="Symbol" pitchFamily="18" charset="2"/>
              </a:rPr>
              <a:t>id1</a:t>
            </a:r>
            <a:r>
              <a:rPr lang="zh-CN" altLang="en-US" sz="1600" i="1" dirty="0" smtClean="0">
                <a:latin typeface="Times New Roman" pitchFamily="18" charset="0"/>
                <a:cs typeface="Times New Roman" pitchFamily="18" charset="0"/>
                <a:sym typeface="Symbol" pitchFamily="18" charset="2"/>
              </a:rPr>
              <a:t>，</a:t>
            </a:r>
            <a:r>
              <a:rPr lang="en-US" altLang="zh-CN" sz="1600" i="1" dirty="0" err="1" smtClean="0">
                <a:latin typeface="Times New Roman" pitchFamily="18" charset="0"/>
                <a:cs typeface="Times New Roman" pitchFamily="18" charset="0"/>
                <a:sym typeface="Symbol" pitchFamily="18" charset="2"/>
              </a:rPr>
              <a:t>id2</a:t>
            </a:r>
            <a:r>
              <a:rPr lang="en-US" altLang="zh-CN" sz="1600" i="1" dirty="0" smtClean="0">
                <a:latin typeface="Times New Roman" pitchFamily="18" charset="0"/>
                <a:cs typeface="Times New Roman" pitchFamily="18" charset="0"/>
                <a:sym typeface="Symbol" pitchFamily="18" charset="2"/>
              </a:rPr>
              <a:t> </a:t>
            </a:r>
            <a:r>
              <a:rPr lang="zh-CN" altLang="en-US" sz="1600" i="1" dirty="0" smtClean="0">
                <a:latin typeface="Times New Roman" pitchFamily="18" charset="0"/>
                <a:cs typeface="Times New Roman" pitchFamily="18" charset="0"/>
                <a:sym typeface="Symbol" pitchFamily="18" charset="2"/>
              </a:rPr>
              <a:t>，</a:t>
            </a:r>
            <a:r>
              <a:rPr lang="en-US" altLang="zh-CN" sz="1600" i="1" dirty="0" err="1" smtClean="0">
                <a:latin typeface="Times New Roman" pitchFamily="18" charset="0"/>
                <a:cs typeface="Times New Roman" pitchFamily="18" charset="0"/>
                <a:sym typeface="Symbol" pitchFamily="18" charset="2"/>
              </a:rPr>
              <a:t>id3</a:t>
            </a:r>
            <a:endParaRPr lang="zh-CN" altLang="en-US" sz="1600" i="1" dirty="0" smtClean="0">
              <a:latin typeface="Times New Roman" pitchFamily="18" charset="0"/>
              <a:cs typeface="Times New Roman" pitchFamily="18" charset="0"/>
              <a:sym typeface="Symbol" pitchFamily="18" charset="2"/>
            </a:endParaRPr>
          </a:p>
          <a:p>
            <a:pPr lvl="1" eaLnBrk="1" hangingPunct="1">
              <a:lnSpc>
                <a:spcPct val="110000"/>
              </a:lnSpc>
              <a:defRPr/>
            </a:pPr>
            <a:r>
              <a:rPr lang="zh-CN" altLang="en-US" sz="2000" dirty="0"/>
              <a:t>句柄</a:t>
            </a:r>
            <a:r>
              <a:rPr lang="zh-CN" altLang="en-US" sz="2000" dirty="0" smtClean="0"/>
              <a:t>：</a:t>
            </a:r>
            <a:r>
              <a:rPr lang="zh-CN" altLang="en-US" sz="2000" dirty="0" smtClean="0">
                <a:sym typeface="Symbol" pitchFamily="18" charset="2"/>
              </a:rPr>
              <a:t>最左仅为两代的子树的直接短语为句柄</a:t>
            </a:r>
            <a:endParaRPr lang="en-US" altLang="zh-CN" sz="2000" dirty="0"/>
          </a:p>
          <a:p>
            <a:pPr lvl="2" eaLnBrk="1" hangingPunct="1">
              <a:lnSpc>
                <a:spcPct val="110000"/>
              </a:lnSpc>
              <a:defRPr/>
            </a:pPr>
            <a:r>
              <a:rPr lang="en-US" altLang="zh-CN" sz="1600" i="1" dirty="0" err="1" smtClean="0">
                <a:latin typeface="Times New Roman" pitchFamily="18" charset="0"/>
                <a:cs typeface="Times New Roman" pitchFamily="18" charset="0"/>
                <a:sym typeface="Symbol" pitchFamily="18" charset="2"/>
              </a:rPr>
              <a:t>id</a:t>
            </a:r>
            <a:r>
              <a:rPr lang="en-US" altLang="zh-CN" sz="1600" i="1" baseline="-25000" dirty="0" err="1" smtClean="0">
                <a:latin typeface="Times New Roman" pitchFamily="18" charset="0"/>
                <a:cs typeface="Times New Roman" pitchFamily="18" charset="0"/>
                <a:sym typeface="Symbol" pitchFamily="18" charset="2"/>
              </a:rPr>
              <a:t>1</a:t>
            </a:r>
            <a:endParaRPr lang="zh-CN" altLang="en-US" sz="1600" i="1" dirty="0">
              <a:latin typeface="Times New Roman" pitchFamily="18" charset="0"/>
              <a:cs typeface="Times New Roman" pitchFamily="18" charset="0"/>
            </a:endParaRPr>
          </a:p>
        </p:txBody>
      </p:sp>
      <p:grpSp>
        <p:nvGrpSpPr>
          <p:cNvPr id="2" name="Group 7"/>
          <p:cNvGrpSpPr>
            <a:grpSpLocks noChangeAspect="1"/>
          </p:cNvGrpSpPr>
          <p:nvPr/>
        </p:nvGrpSpPr>
        <p:grpSpPr bwMode="auto">
          <a:xfrm>
            <a:off x="6477000" y="2286000"/>
            <a:ext cx="2400300" cy="3030538"/>
            <a:chOff x="3145" y="11751"/>
            <a:chExt cx="2195" cy="2775"/>
          </a:xfrm>
        </p:grpSpPr>
        <p:sp>
          <p:nvSpPr>
            <p:cNvPr id="11269" name="AutoShape 8"/>
            <p:cNvSpPr>
              <a:spLocks noChangeAspect="1" noChangeArrowheads="1"/>
            </p:cNvSpPr>
            <p:nvPr/>
          </p:nvSpPr>
          <p:spPr bwMode="auto">
            <a:xfrm>
              <a:off x="3145" y="11751"/>
              <a:ext cx="2191" cy="2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lnSpc>
                  <a:spcPct val="120000"/>
                </a:lnSpc>
                <a:spcBef>
                  <a:spcPct val="20000"/>
                </a:spcBef>
                <a:buClr>
                  <a:schemeClr val="hlink"/>
                </a:buClr>
                <a:buFont typeface="Wingdings" pitchFamily="2" charset="2"/>
                <a:buChar char="v"/>
                <a:defRPr sz="24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buChar char="§"/>
                <a:defRPr sz="22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buChar char="•"/>
                <a:defRPr sz="2000">
                  <a:solidFill>
                    <a:schemeClr val="tx1"/>
                  </a:solidFill>
                  <a:latin typeface="Verdana" pitchFamily="34" charset="0"/>
                  <a:ea typeface="华文新魏" pitchFamily="2" charset="-122"/>
                </a:defRPr>
              </a:lvl3pPr>
              <a:lvl4pPr marL="1600200" indent="-228600" eaLnBrk="0" hangingPunct="0">
                <a:lnSpc>
                  <a:spcPct val="120000"/>
                </a:lnSpc>
                <a:spcBef>
                  <a:spcPct val="20000"/>
                </a:spcBef>
                <a:buChar char="–"/>
                <a:defRPr sz="2000">
                  <a:solidFill>
                    <a:schemeClr val="tx1"/>
                  </a:solidFill>
                  <a:latin typeface="Verdana" pitchFamily="34" charset="0"/>
                  <a:ea typeface="华文新魏" pitchFamily="2" charset="-122"/>
                </a:defRPr>
              </a:lvl4pPr>
              <a:lvl5pPr marL="2057400" indent="-228600" eaLnBrk="0" hangingPunct="0">
                <a:lnSpc>
                  <a:spcPct val="120000"/>
                </a:lnSpc>
                <a:spcBef>
                  <a:spcPct val="20000"/>
                </a:spcBef>
                <a:buChar char="»"/>
                <a:defRPr sz="2000">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buChar char="»"/>
                <a:defRPr sz="2000">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buChar char="»"/>
                <a:defRPr sz="2000">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buChar char="»"/>
                <a:defRPr sz="2000">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buChar char="»"/>
                <a:defRPr sz="2000">
                  <a:solidFill>
                    <a:schemeClr val="tx1"/>
                  </a:solidFill>
                  <a:latin typeface="Verdana" pitchFamily="34" charset="0"/>
                  <a:ea typeface="华文新魏" pitchFamily="2" charset="-122"/>
                </a:defRPr>
              </a:lvl9pPr>
            </a:lstStyle>
            <a:p>
              <a:pPr eaLnBrk="1" hangingPunct="1">
                <a:lnSpc>
                  <a:spcPct val="100000"/>
                </a:lnSpc>
                <a:spcBef>
                  <a:spcPct val="0"/>
                </a:spcBef>
                <a:buClrTx/>
                <a:buFontTx/>
                <a:buNone/>
              </a:pPr>
              <a:endParaRPr lang="zh-CN" altLang="en-US" sz="1800" b="1" i="1">
                <a:solidFill>
                  <a:srgbClr val="FF0000"/>
                </a:solidFill>
                <a:latin typeface="Times New Roman" pitchFamily="18" charset="0"/>
              </a:endParaRPr>
            </a:p>
          </p:txBody>
        </p:sp>
        <p:sp>
          <p:nvSpPr>
            <p:cNvPr id="11270" name="Rectangle 9"/>
            <p:cNvSpPr>
              <a:spLocks noChangeArrowheads="1"/>
            </p:cNvSpPr>
            <p:nvPr/>
          </p:nvSpPr>
          <p:spPr bwMode="auto">
            <a:xfrm>
              <a:off x="3878" y="11751"/>
              <a:ext cx="36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000" tIns="10800" rIns="18000" bIns="10800"/>
            <a:lstStyle>
              <a:lvl1pPr eaLnBrk="0" hangingPunct="0">
                <a:lnSpc>
                  <a:spcPct val="120000"/>
                </a:lnSpc>
                <a:spcBef>
                  <a:spcPct val="20000"/>
                </a:spcBef>
                <a:buClr>
                  <a:schemeClr val="hlink"/>
                </a:buClr>
                <a:buFont typeface="Wingdings" pitchFamily="2" charset="2"/>
                <a:buChar char="v"/>
                <a:defRPr sz="24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buChar char="§"/>
                <a:defRPr sz="22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buChar char="•"/>
                <a:defRPr sz="2000">
                  <a:solidFill>
                    <a:schemeClr val="tx1"/>
                  </a:solidFill>
                  <a:latin typeface="Verdana" pitchFamily="34" charset="0"/>
                  <a:ea typeface="华文新魏" pitchFamily="2" charset="-122"/>
                </a:defRPr>
              </a:lvl3pPr>
              <a:lvl4pPr marL="1600200" indent="-228600" eaLnBrk="0" hangingPunct="0">
                <a:lnSpc>
                  <a:spcPct val="120000"/>
                </a:lnSpc>
                <a:spcBef>
                  <a:spcPct val="20000"/>
                </a:spcBef>
                <a:buChar char="–"/>
                <a:defRPr sz="2000">
                  <a:solidFill>
                    <a:schemeClr val="tx1"/>
                  </a:solidFill>
                  <a:latin typeface="Verdana" pitchFamily="34" charset="0"/>
                  <a:ea typeface="华文新魏" pitchFamily="2" charset="-122"/>
                </a:defRPr>
              </a:lvl4pPr>
              <a:lvl5pPr marL="2057400" indent="-228600" eaLnBrk="0" hangingPunct="0">
                <a:lnSpc>
                  <a:spcPct val="120000"/>
                </a:lnSpc>
                <a:spcBef>
                  <a:spcPct val="20000"/>
                </a:spcBef>
                <a:buChar char="»"/>
                <a:defRPr sz="2000">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buChar char="»"/>
                <a:defRPr sz="2000">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buChar char="»"/>
                <a:defRPr sz="2000">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buChar char="»"/>
                <a:defRPr sz="2000">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buChar char="»"/>
                <a:defRPr sz="2000">
                  <a:solidFill>
                    <a:schemeClr val="tx1"/>
                  </a:solidFill>
                  <a:latin typeface="Verdana" pitchFamily="34" charset="0"/>
                  <a:ea typeface="华文新魏" pitchFamily="2" charset="-122"/>
                </a:defRPr>
              </a:lvl9pPr>
            </a:lstStyle>
            <a:p>
              <a:pPr algn="just" eaLnBrk="1" hangingPunct="1">
                <a:lnSpc>
                  <a:spcPct val="100000"/>
                </a:lnSpc>
                <a:spcBef>
                  <a:spcPct val="0"/>
                </a:spcBef>
                <a:buClrTx/>
                <a:buFontTx/>
                <a:buNone/>
              </a:pPr>
              <a:r>
                <a:rPr lang="en-US" altLang="zh-CN" sz="1800" b="1" i="1">
                  <a:solidFill>
                    <a:srgbClr val="FF0000"/>
                  </a:solidFill>
                  <a:latin typeface="Times New Roman" pitchFamily="18" charset="0"/>
                  <a:ea typeface="宋体" charset="-122"/>
                </a:rPr>
                <a:t>E1</a:t>
              </a:r>
            </a:p>
          </p:txBody>
        </p:sp>
        <p:sp>
          <p:nvSpPr>
            <p:cNvPr id="11271" name="Line 10"/>
            <p:cNvSpPr>
              <a:spLocks noChangeShapeType="1"/>
            </p:cNvSpPr>
            <p:nvPr/>
          </p:nvSpPr>
          <p:spPr bwMode="auto">
            <a:xfrm flipH="1">
              <a:off x="3447" y="12038"/>
              <a:ext cx="391" cy="27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272" name="Line 11"/>
            <p:cNvSpPr>
              <a:spLocks noChangeShapeType="1"/>
            </p:cNvSpPr>
            <p:nvPr/>
          </p:nvSpPr>
          <p:spPr bwMode="auto">
            <a:xfrm>
              <a:off x="4045" y="12038"/>
              <a:ext cx="391" cy="27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273" name="Rectangle 12"/>
            <p:cNvSpPr>
              <a:spLocks noChangeArrowheads="1"/>
            </p:cNvSpPr>
            <p:nvPr/>
          </p:nvSpPr>
          <p:spPr bwMode="auto">
            <a:xfrm>
              <a:off x="3301" y="12261"/>
              <a:ext cx="313"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000" tIns="10800" rIns="18000" bIns="10800"/>
            <a:lstStyle>
              <a:lvl1pPr eaLnBrk="0" hangingPunct="0">
                <a:lnSpc>
                  <a:spcPct val="120000"/>
                </a:lnSpc>
                <a:spcBef>
                  <a:spcPct val="20000"/>
                </a:spcBef>
                <a:buClr>
                  <a:schemeClr val="hlink"/>
                </a:buClr>
                <a:buFont typeface="Wingdings" pitchFamily="2" charset="2"/>
                <a:buChar char="v"/>
                <a:defRPr sz="24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buChar char="§"/>
                <a:defRPr sz="22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buChar char="•"/>
                <a:defRPr sz="2000">
                  <a:solidFill>
                    <a:schemeClr val="tx1"/>
                  </a:solidFill>
                  <a:latin typeface="Verdana" pitchFamily="34" charset="0"/>
                  <a:ea typeface="华文新魏" pitchFamily="2" charset="-122"/>
                </a:defRPr>
              </a:lvl3pPr>
              <a:lvl4pPr marL="1600200" indent="-228600" eaLnBrk="0" hangingPunct="0">
                <a:lnSpc>
                  <a:spcPct val="120000"/>
                </a:lnSpc>
                <a:spcBef>
                  <a:spcPct val="20000"/>
                </a:spcBef>
                <a:buChar char="–"/>
                <a:defRPr sz="2000">
                  <a:solidFill>
                    <a:schemeClr val="tx1"/>
                  </a:solidFill>
                  <a:latin typeface="Verdana" pitchFamily="34" charset="0"/>
                  <a:ea typeface="华文新魏" pitchFamily="2" charset="-122"/>
                </a:defRPr>
              </a:lvl4pPr>
              <a:lvl5pPr marL="2057400" indent="-228600" eaLnBrk="0" hangingPunct="0">
                <a:lnSpc>
                  <a:spcPct val="120000"/>
                </a:lnSpc>
                <a:spcBef>
                  <a:spcPct val="20000"/>
                </a:spcBef>
                <a:buChar char="»"/>
                <a:defRPr sz="2000">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buChar char="»"/>
                <a:defRPr sz="2000">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buChar char="»"/>
                <a:defRPr sz="2000">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buChar char="»"/>
                <a:defRPr sz="2000">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buChar char="»"/>
                <a:defRPr sz="2000">
                  <a:solidFill>
                    <a:schemeClr val="tx1"/>
                  </a:solidFill>
                  <a:latin typeface="Verdana" pitchFamily="34" charset="0"/>
                  <a:ea typeface="华文新魏" pitchFamily="2" charset="-122"/>
                </a:defRPr>
              </a:lvl9pPr>
            </a:lstStyle>
            <a:p>
              <a:pPr algn="just" eaLnBrk="1" hangingPunct="1">
                <a:lnSpc>
                  <a:spcPct val="100000"/>
                </a:lnSpc>
                <a:spcBef>
                  <a:spcPct val="0"/>
                </a:spcBef>
                <a:buClrTx/>
                <a:buFontTx/>
                <a:buNone/>
              </a:pPr>
              <a:r>
                <a:rPr lang="en-US" altLang="zh-CN" sz="1800" b="1" i="1">
                  <a:solidFill>
                    <a:srgbClr val="FF0000"/>
                  </a:solidFill>
                  <a:latin typeface="Times New Roman" pitchFamily="18" charset="0"/>
                  <a:ea typeface="宋体" charset="-122"/>
                </a:rPr>
                <a:t>E2</a:t>
              </a:r>
            </a:p>
          </p:txBody>
        </p:sp>
        <p:grpSp>
          <p:nvGrpSpPr>
            <p:cNvPr id="11274" name="Group 13"/>
            <p:cNvGrpSpPr>
              <a:grpSpLocks/>
            </p:cNvGrpSpPr>
            <p:nvPr/>
          </p:nvGrpSpPr>
          <p:grpSpPr bwMode="auto">
            <a:xfrm>
              <a:off x="3866" y="12063"/>
              <a:ext cx="235" cy="513"/>
              <a:chOff x="3866" y="12063"/>
              <a:chExt cx="235" cy="513"/>
            </a:xfrm>
          </p:grpSpPr>
          <p:sp>
            <p:nvSpPr>
              <p:cNvPr id="11295" name="Line 14"/>
              <p:cNvSpPr>
                <a:spLocks noChangeShapeType="1"/>
              </p:cNvSpPr>
              <p:nvPr/>
            </p:nvSpPr>
            <p:spPr bwMode="auto">
              <a:xfrm flipH="1">
                <a:off x="3953" y="12063"/>
                <a:ext cx="3" cy="289"/>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296" name="Rectangle 15"/>
              <p:cNvSpPr>
                <a:spLocks noChangeArrowheads="1"/>
              </p:cNvSpPr>
              <p:nvPr/>
            </p:nvSpPr>
            <p:spPr bwMode="auto">
              <a:xfrm>
                <a:off x="3866" y="12249"/>
                <a:ext cx="235"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000" tIns="10800" rIns="18000" bIns="10800"/>
              <a:lstStyle>
                <a:lvl1pPr eaLnBrk="0" hangingPunct="0">
                  <a:lnSpc>
                    <a:spcPct val="120000"/>
                  </a:lnSpc>
                  <a:spcBef>
                    <a:spcPct val="20000"/>
                  </a:spcBef>
                  <a:buClr>
                    <a:schemeClr val="hlink"/>
                  </a:buClr>
                  <a:buFont typeface="Wingdings" pitchFamily="2" charset="2"/>
                  <a:buChar char="v"/>
                  <a:defRPr sz="24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buChar char="§"/>
                  <a:defRPr sz="22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buChar char="•"/>
                  <a:defRPr sz="2000">
                    <a:solidFill>
                      <a:schemeClr val="tx1"/>
                    </a:solidFill>
                    <a:latin typeface="Verdana" pitchFamily="34" charset="0"/>
                    <a:ea typeface="华文新魏" pitchFamily="2" charset="-122"/>
                  </a:defRPr>
                </a:lvl3pPr>
                <a:lvl4pPr marL="1600200" indent="-228600" eaLnBrk="0" hangingPunct="0">
                  <a:lnSpc>
                    <a:spcPct val="120000"/>
                  </a:lnSpc>
                  <a:spcBef>
                    <a:spcPct val="20000"/>
                  </a:spcBef>
                  <a:buChar char="–"/>
                  <a:defRPr sz="2000">
                    <a:solidFill>
                      <a:schemeClr val="tx1"/>
                    </a:solidFill>
                    <a:latin typeface="Verdana" pitchFamily="34" charset="0"/>
                    <a:ea typeface="华文新魏" pitchFamily="2" charset="-122"/>
                  </a:defRPr>
                </a:lvl4pPr>
                <a:lvl5pPr marL="2057400" indent="-228600" eaLnBrk="0" hangingPunct="0">
                  <a:lnSpc>
                    <a:spcPct val="120000"/>
                  </a:lnSpc>
                  <a:spcBef>
                    <a:spcPct val="20000"/>
                  </a:spcBef>
                  <a:buChar char="»"/>
                  <a:defRPr sz="2000">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buChar char="»"/>
                  <a:defRPr sz="2000">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buChar char="»"/>
                  <a:defRPr sz="2000">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buChar char="»"/>
                  <a:defRPr sz="2000">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buChar char="»"/>
                  <a:defRPr sz="2000">
                    <a:solidFill>
                      <a:schemeClr val="tx1"/>
                    </a:solidFill>
                    <a:latin typeface="Verdana" pitchFamily="34" charset="0"/>
                    <a:ea typeface="华文新魏" pitchFamily="2" charset="-122"/>
                  </a:defRPr>
                </a:lvl9pPr>
              </a:lstStyle>
              <a:p>
                <a:pPr algn="just" eaLnBrk="1" hangingPunct="1">
                  <a:lnSpc>
                    <a:spcPct val="100000"/>
                  </a:lnSpc>
                  <a:spcBef>
                    <a:spcPct val="0"/>
                  </a:spcBef>
                  <a:buClrTx/>
                  <a:buFontTx/>
                  <a:buNone/>
                </a:pPr>
                <a:r>
                  <a:rPr lang="en-US" altLang="zh-CN" sz="1800" b="1" i="1">
                    <a:solidFill>
                      <a:srgbClr val="FF0000"/>
                    </a:solidFill>
                    <a:latin typeface="Times New Roman" pitchFamily="18" charset="0"/>
                    <a:ea typeface="宋体" charset="-122"/>
                  </a:rPr>
                  <a:t>+</a:t>
                </a:r>
              </a:p>
            </p:txBody>
          </p:sp>
        </p:grpSp>
        <p:sp>
          <p:nvSpPr>
            <p:cNvPr id="11275" name="Rectangle 16"/>
            <p:cNvSpPr>
              <a:spLocks noChangeArrowheads="1"/>
            </p:cNvSpPr>
            <p:nvPr/>
          </p:nvSpPr>
          <p:spPr bwMode="auto">
            <a:xfrm>
              <a:off x="4410" y="12249"/>
              <a:ext cx="30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000" tIns="10800" rIns="18000" bIns="10800"/>
            <a:lstStyle>
              <a:lvl1pPr eaLnBrk="0" hangingPunct="0">
                <a:lnSpc>
                  <a:spcPct val="120000"/>
                </a:lnSpc>
                <a:spcBef>
                  <a:spcPct val="20000"/>
                </a:spcBef>
                <a:buClr>
                  <a:schemeClr val="hlink"/>
                </a:buClr>
                <a:buFont typeface="Wingdings" pitchFamily="2" charset="2"/>
                <a:buChar char="v"/>
                <a:defRPr sz="24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buChar char="§"/>
                <a:defRPr sz="22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buChar char="•"/>
                <a:defRPr sz="2000">
                  <a:solidFill>
                    <a:schemeClr val="tx1"/>
                  </a:solidFill>
                  <a:latin typeface="Verdana" pitchFamily="34" charset="0"/>
                  <a:ea typeface="华文新魏" pitchFamily="2" charset="-122"/>
                </a:defRPr>
              </a:lvl3pPr>
              <a:lvl4pPr marL="1600200" indent="-228600" eaLnBrk="0" hangingPunct="0">
                <a:lnSpc>
                  <a:spcPct val="120000"/>
                </a:lnSpc>
                <a:spcBef>
                  <a:spcPct val="20000"/>
                </a:spcBef>
                <a:buChar char="–"/>
                <a:defRPr sz="2000">
                  <a:solidFill>
                    <a:schemeClr val="tx1"/>
                  </a:solidFill>
                  <a:latin typeface="Verdana" pitchFamily="34" charset="0"/>
                  <a:ea typeface="华文新魏" pitchFamily="2" charset="-122"/>
                </a:defRPr>
              </a:lvl4pPr>
              <a:lvl5pPr marL="2057400" indent="-228600" eaLnBrk="0" hangingPunct="0">
                <a:lnSpc>
                  <a:spcPct val="120000"/>
                </a:lnSpc>
                <a:spcBef>
                  <a:spcPct val="20000"/>
                </a:spcBef>
                <a:buChar char="»"/>
                <a:defRPr sz="2000">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buChar char="»"/>
                <a:defRPr sz="2000">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buChar char="»"/>
                <a:defRPr sz="2000">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buChar char="»"/>
                <a:defRPr sz="2000">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buChar char="»"/>
                <a:defRPr sz="2000">
                  <a:solidFill>
                    <a:schemeClr val="tx1"/>
                  </a:solidFill>
                  <a:latin typeface="Verdana" pitchFamily="34" charset="0"/>
                  <a:ea typeface="华文新魏" pitchFamily="2" charset="-122"/>
                </a:defRPr>
              </a:lvl9pPr>
            </a:lstStyle>
            <a:p>
              <a:pPr algn="just" eaLnBrk="1" hangingPunct="1">
                <a:lnSpc>
                  <a:spcPct val="100000"/>
                </a:lnSpc>
                <a:spcBef>
                  <a:spcPct val="0"/>
                </a:spcBef>
                <a:buClrTx/>
                <a:buFontTx/>
                <a:buNone/>
              </a:pPr>
              <a:r>
                <a:rPr lang="en-US" altLang="zh-CN" sz="1800" b="1" i="1">
                  <a:solidFill>
                    <a:srgbClr val="FF0000"/>
                  </a:solidFill>
                  <a:latin typeface="Times New Roman" pitchFamily="18" charset="0"/>
                  <a:ea typeface="宋体" charset="-122"/>
                </a:rPr>
                <a:t>T1</a:t>
              </a:r>
            </a:p>
          </p:txBody>
        </p:sp>
        <p:sp>
          <p:nvSpPr>
            <p:cNvPr id="11276" name="Line 17"/>
            <p:cNvSpPr>
              <a:spLocks noChangeShapeType="1"/>
            </p:cNvSpPr>
            <p:nvPr/>
          </p:nvSpPr>
          <p:spPr bwMode="auto">
            <a:xfrm flipH="1">
              <a:off x="4007" y="12568"/>
              <a:ext cx="391" cy="27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277" name="Line 18"/>
            <p:cNvSpPr>
              <a:spLocks noChangeShapeType="1"/>
            </p:cNvSpPr>
            <p:nvPr/>
          </p:nvSpPr>
          <p:spPr bwMode="auto">
            <a:xfrm>
              <a:off x="4633" y="12566"/>
              <a:ext cx="391" cy="27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278" name="Rectangle 19"/>
            <p:cNvSpPr>
              <a:spLocks noChangeArrowheads="1"/>
            </p:cNvSpPr>
            <p:nvPr/>
          </p:nvSpPr>
          <p:spPr bwMode="auto">
            <a:xfrm>
              <a:off x="3927" y="12750"/>
              <a:ext cx="313" cy="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000" tIns="10800" rIns="18000" bIns="10800"/>
            <a:lstStyle>
              <a:lvl1pPr eaLnBrk="0" hangingPunct="0">
                <a:lnSpc>
                  <a:spcPct val="120000"/>
                </a:lnSpc>
                <a:spcBef>
                  <a:spcPct val="20000"/>
                </a:spcBef>
                <a:buClr>
                  <a:schemeClr val="hlink"/>
                </a:buClr>
                <a:buFont typeface="Wingdings" pitchFamily="2" charset="2"/>
                <a:buChar char="v"/>
                <a:defRPr sz="24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buChar char="§"/>
                <a:defRPr sz="22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buChar char="•"/>
                <a:defRPr sz="2000">
                  <a:solidFill>
                    <a:schemeClr val="tx1"/>
                  </a:solidFill>
                  <a:latin typeface="Verdana" pitchFamily="34" charset="0"/>
                  <a:ea typeface="华文新魏" pitchFamily="2" charset="-122"/>
                </a:defRPr>
              </a:lvl3pPr>
              <a:lvl4pPr marL="1600200" indent="-228600" eaLnBrk="0" hangingPunct="0">
                <a:lnSpc>
                  <a:spcPct val="120000"/>
                </a:lnSpc>
                <a:spcBef>
                  <a:spcPct val="20000"/>
                </a:spcBef>
                <a:buChar char="–"/>
                <a:defRPr sz="2000">
                  <a:solidFill>
                    <a:schemeClr val="tx1"/>
                  </a:solidFill>
                  <a:latin typeface="Verdana" pitchFamily="34" charset="0"/>
                  <a:ea typeface="华文新魏" pitchFamily="2" charset="-122"/>
                </a:defRPr>
              </a:lvl4pPr>
              <a:lvl5pPr marL="2057400" indent="-228600" eaLnBrk="0" hangingPunct="0">
                <a:lnSpc>
                  <a:spcPct val="120000"/>
                </a:lnSpc>
                <a:spcBef>
                  <a:spcPct val="20000"/>
                </a:spcBef>
                <a:buChar char="»"/>
                <a:defRPr sz="2000">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buChar char="»"/>
                <a:defRPr sz="2000">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buChar char="»"/>
                <a:defRPr sz="2000">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buChar char="»"/>
                <a:defRPr sz="2000">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buChar char="»"/>
                <a:defRPr sz="2000">
                  <a:solidFill>
                    <a:schemeClr val="tx1"/>
                  </a:solidFill>
                  <a:latin typeface="Verdana" pitchFamily="34" charset="0"/>
                  <a:ea typeface="华文新魏" pitchFamily="2" charset="-122"/>
                </a:defRPr>
              </a:lvl9pPr>
            </a:lstStyle>
            <a:p>
              <a:pPr algn="just" eaLnBrk="1" hangingPunct="1">
                <a:lnSpc>
                  <a:spcPct val="100000"/>
                </a:lnSpc>
                <a:spcBef>
                  <a:spcPct val="0"/>
                </a:spcBef>
                <a:buClrTx/>
                <a:buFontTx/>
                <a:buNone/>
              </a:pPr>
              <a:r>
                <a:rPr lang="en-US" altLang="zh-CN" sz="1800" b="1" i="1">
                  <a:solidFill>
                    <a:srgbClr val="FF0000"/>
                  </a:solidFill>
                  <a:latin typeface="Times New Roman" pitchFamily="18" charset="0"/>
                  <a:ea typeface="宋体" charset="-122"/>
                </a:rPr>
                <a:t>T3</a:t>
              </a:r>
            </a:p>
          </p:txBody>
        </p:sp>
        <p:sp>
          <p:nvSpPr>
            <p:cNvPr id="11279" name="Rectangle 20"/>
            <p:cNvSpPr>
              <a:spLocks noChangeArrowheads="1"/>
            </p:cNvSpPr>
            <p:nvPr/>
          </p:nvSpPr>
          <p:spPr bwMode="auto">
            <a:xfrm>
              <a:off x="4984" y="12778"/>
              <a:ext cx="352" cy="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000" tIns="10800" rIns="18000" bIns="10800"/>
            <a:lstStyle>
              <a:lvl1pPr eaLnBrk="0" hangingPunct="0">
                <a:lnSpc>
                  <a:spcPct val="120000"/>
                </a:lnSpc>
                <a:spcBef>
                  <a:spcPct val="20000"/>
                </a:spcBef>
                <a:buClr>
                  <a:schemeClr val="hlink"/>
                </a:buClr>
                <a:buFont typeface="Wingdings" pitchFamily="2" charset="2"/>
                <a:buChar char="v"/>
                <a:defRPr sz="24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buChar char="§"/>
                <a:defRPr sz="22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buChar char="•"/>
                <a:defRPr sz="2000">
                  <a:solidFill>
                    <a:schemeClr val="tx1"/>
                  </a:solidFill>
                  <a:latin typeface="Verdana" pitchFamily="34" charset="0"/>
                  <a:ea typeface="华文新魏" pitchFamily="2" charset="-122"/>
                </a:defRPr>
              </a:lvl3pPr>
              <a:lvl4pPr marL="1600200" indent="-228600" eaLnBrk="0" hangingPunct="0">
                <a:lnSpc>
                  <a:spcPct val="120000"/>
                </a:lnSpc>
                <a:spcBef>
                  <a:spcPct val="20000"/>
                </a:spcBef>
                <a:buChar char="–"/>
                <a:defRPr sz="2000">
                  <a:solidFill>
                    <a:schemeClr val="tx1"/>
                  </a:solidFill>
                  <a:latin typeface="Verdana" pitchFamily="34" charset="0"/>
                  <a:ea typeface="华文新魏" pitchFamily="2" charset="-122"/>
                </a:defRPr>
              </a:lvl4pPr>
              <a:lvl5pPr marL="2057400" indent="-228600" eaLnBrk="0" hangingPunct="0">
                <a:lnSpc>
                  <a:spcPct val="120000"/>
                </a:lnSpc>
                <a:spcBef>
                  <a:spcPct val="20000"/>
                </a:spcBef>
                <a:buChar char="»"/>
                <a:defRPr sz="2000">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buChar char="»"/>
                <a:defRPr sz="2000">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buChar char="»"/>
                <a:defRPr sz="2000">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buChar char="»"/>
                <a:defRPr sz="2000">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buChar char="»"/>
                <a:defRPr sz="2000">
                  <a:solidFill>
                    <a:schemeClr val="tx1"/>
                  </a:solidFill>
                  <a:latin typeface="Verdana" pitchFamily="34" charset="0"/>
                  <a:ea typeface="华文新魏" pitchFamily="2" charset="-122"/>
                </a:defRPr>
              </a:lvl9pPr>
            </a:lstStyle>
            <a:p>
              <a:pPr algn="just" eaLnBrk="1" hangingPunct="1">
                <a:lnSpc>
                  <a:spcPct val="100000"/>
                </a:lnSpc>
                <a:spcBef>
                  <a:spcPct val="0"/>
                </a:spcBef>
                <a:buClrTx/>
                <a:buFontTx/>
                <a:buNone/>
              </a:pPr>
              <a:r>
                <a:rPr lang="en-US" altLang="zh-CN" sz="1800" b="1" i="1">
                  <a:solidFill>
                    <a:srgbClr val="FF0000"/>
                  </a:solidFill>
                  <a:latin typeface="Times New Roman" pitchFamily="18" charset="0"/>
                  <a:ea typeface="宋体" charset="-122"/>
                </a:rPr>
                <a:t>F2</a:t>
              </a:r>
            </a:p>
          </p:txBody>
        </p:sp>
        <p:sp>
          <p:nvSpPr>
            <p:cNvPr id="11280" name="Line 21"/>
            <p:cNvSpPr>
              <a:spLocks noChangeShapeType="1"/>
            </p:cNvSpPr>
            <p:nvPr/>
          </p:nvSpPr>
          <p:spPr bwMode="auto">
            <a:xfrm flipH="1">
              <a:off x="3354" y="12566"/>
              <a:ext cx="4" cy="29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281" name="Rectangle 22"/>
            <p:cNvSpPr>
              <a:spLocks noChangeArrowheads="1"/>
            </p:cNvSpPr>
            <p:nvPr/>
          </p:nvSpPr>
          <p:spPr bwMode="auto">
            <a:xfrm>
              <a:off x="3145" y="12838"/>
              <a:ext cx="313" cy="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000" tIns="10800" rIns="18000" bIns="10800"/>
            <a:lstStyle>
              <a:lvl1pPr eaLnBrk="0" hangingPunct="0">
                <a:lnSpc>
                  <a:spcPct val="120000"/>
                </a:lnSpc>
                <a:spcBef>
                  <a:spcPct val="20000"/>
                </a:spcBef>
                <a:buClr>
                  <a:schemeClr val="hlink"/>
                </a:buClr>
                <a:buFont typeface="Wingdings" pitchFamily="2" charset="2"/>
                <a:buChar char="v"/>
                <a:defRPr sz="24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buChar char="§"/>
                <a:defRPr sz="22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buChar char="•"/>
                <a:defRPr sz="2000">
                  <a:solidFill>
                    <a:schemeClr val="tx1"/>
                  </a:solidFill>
                  <a:latin typeface="Verdana" pitchFamily="34" charset="0"/>
                  <a:ea typeface="华文新魏" pitchFamily="2" charset="-122"/>
                </a:defRPr>
              </a:lvl3pPr>
              <a:lvl4pPr marL="1600200" indent="-228600" eaLnBrk="0" hangingPunct="0">
                <a:lnSpc>
                  <a:spcPct val="120000"/>
                </a:lnSpc>
                <a:spcBef>
                  <a:spcPct val="20000"/>
                </a:spcBef>
                <a:buChar char="–"/>
                <a:defRPr sz="2000">
                  <a:solidFill>
                    <a:schemeClr val="tx1"/>
                  </a:solidFill>
                  <a:latin typeface="Verdana" pitchFamily="34" charset="0"/>
                  <a:ea typeface="华文新魏" pitchFamily="2" charset="-122"/>
                </a:defRPr>
              </a:lvl4pPr>
              <a:lvl5pPr marL="2057400" indent="-228600" eaLnBrk="0" hangingPunct="0">
                <a:lnSpc>
                  <a:spcPct val="120000"/>
                </a:lnSpc>
                <a:spcBef>
                  <a:spcPct val="20000"/>
                </a:spcBef>
                <a:buChar char="»"/>
                <a:defRPr sz="2000">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buChar char="»"/>
                <a:defRPr sz="2000">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buChar char="»"/>
                <a:defRPr sz="2000">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buChar char="»"/>
                <a:defRPr sz="2000">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buChar char="»"/>
                <a:defRPr sz="2000">
                  <a:solidFill>
                    <a:schemeClr val="tx1"/>
                  </a:solidFill>
                  <a:latin typeface="Verdana" pitchFamily="34" charset="0"/>
                  <a:ea typeface="华文新魏" pitchFamily="2" charset="-122"/>
                </a:defRPr>
              </a:lvl9pPr>
            </a:lstStyle>
            <a:p>
              <a:pPr algn="just" eaLnBrk="1" hangingPunct="1">
                <a:lnSpc>
                  <a:spcPct val="100000"/>
                </a:lnSpc>
                <a:spcBef>
                  <a:spcPct val="0"/>
                </a:spcBef>
                <a:buClrTx/>
                <a:buFontTx/>
                <a:buNone/>
              </a:pPr>
              <a:r>
                <a:rPr lang="en-US" altLang="zh-CN" sz="1800" b="1" i="1">
                  <a:solidFill>
                    <a:srgbClr val="FF0000"/>
                  </a:solidFill>
                  <a:latin typeface="Times New Roman" pitchFamily="18" charset="0"/>
                  <a:ea typeface="宋体" charset="-122"/>
                </a:rPr>
                <a:t>T2</a:t>
              </a:r>
            </a:p>
          </p:txBody>
        </p:sp>
        <p:sp>
          <p:nvSpPr>
            <p:cNvPr id="11282" name="Line 23"/>
            <p:cNvSpPr>
              <a:spLocks noChangeShapeType="1"/>
            </p:cNvSpPr>
            <p:nvPr/>
          </p:nvSpPr>
          <p:spPr bwMode="auto">
            <a:xfrm flipH="1">
              <a:off x="4484" y="12588"/>
              <a:ext cx="55" cy="40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283" name="Rectangle 24"/>
            <p:cNvSpPr>
              <a:spLocks noChangeArrowheads="1"/>
            </p:cNvSpPr>
            <p:nvPr/>
          </p:nvSpPr>
          <p:spPr bwMode="auto">
            <a:xfrm>
              <a:off x="4397" y="12973"/>
              <a:ext cx="156" cy="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000" tIns="10800" rIns="18000" bIns="10800"/>
            <a:lstStyle>
              <a:lvl1pPr eaLnBrk="0" hangingPunct="0">
                <a:lnSpc>
                  <a:spcPct val="120000"/>
                </a:lnSpc>
                <a:spcBef>
                  <a:spcPct val="20000"/>
                </a:spcBef>
                <a:buClr>
                  <a:schemeClr val="hlink"/>
                </a:buClr>
                <a:buFont typeface="Wingdings" pitchFamily="2" charset="2"/>
                <a:buChar char="v"/>
                <a:defRPr sz="24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buChar char="§"/>
                <a:defRPr sz="22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buChar char="•"/>
                <a:defRPr sz="2000">
                  <a:solidFill>
                    <a:schemeClr val="tx1"/>
                  </a:solidFill>
                  <a:latin typeface="Verdana" pitchFamily="34" charset="0"/>
                  <a:ea typeface="华文新魏" pitchFamily="2" charset="-122"/>
                </a:defRPr>
              </a:lvl3pPr>
              <a:lvl4pPr marL="1600200" indent="-228600" eaLnBrk="0" hangingPunct="0">
                <a:lnSpc>
                  <a:spcPct val="120000"/>
                </a:lnSpc>
                <a:spcBef>
                  <a:spcPct val="20000"/>
                </a:spcBef>
                <a:buChar char="–"/>
                <a:defRPr sz="2000">
                  <a:solidFill>
                    <a:schemeClr val="tx1"/>
                  </a:solidFill>
                  <a:latin typeface="Verdana" pitchFamily="34" charset="0"/>
                  <a:ea typeface="华文新魏" pitchFamily="2" charset="-122"/>
                </a:defRPr>
              </a:lvl4pPr>
              <a:lvl5pPr marL="2057400" indent="-228600" eaLnBrk="0" hangingPunct="0">
                <a:lnSpc>
                  <a:spcPct val="120000"/>
                </a:lnSpc>
                <a:spcBef>
                  <a:spcPct val="20000"/>
                </a:spcBef>
                <a:buChar char="»"/>
                <a:defRPr sz="2000">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buChar char="»"/>
                <a:defRPr sz="2000">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buChar char="»"/>
                <a:defRPr sz="2000">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buChar char="»"/>
                <a:defRPr sz="2000">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buChar char="»"/>
                <a:defRPr sz="2000">
                  <a:solidFill>
                    <a:schemeClr val="tx1"/>
                  </a:solidFill>
                  <a:latin typeface="Verdana" pitchFamily="34" charset="0"/>
                  <a:ea typeface="华文新魏" pitchFamily="2" charset="-122"/>
                </a:defRPr>
              </a:lvl9pPr>
            </a:lstStyle>
            <a:p>
              <a:pPr algn="ctr" eaLnBrk="1" hangingPunct="1">
                <a:lnSpc>
                  <a:spcPct val="100000"/>
                </a:lnSpc>
                <a:spcBef>
                  <a:spcPct val="0"/>
                </a:spcBef>
                <a:buClrTx/>
                <a:buFontTx/>
                <a:buNone/>
              </a:pPr>
              <a:r>
                <a:rPr lang="zh-CN" altLang="en-US" sz="1800" b="1" i="1">
                  <a:solidFill>
                    <a:srgbClr val="FF0000"/>
                  </a:solidFill>
                  <a:latin typeface="Times New Roman" pitchFamily="18" charset="0"/>
                  <a:ea typeface="宋体" charset="-122"/>
                </a:rPr>
                <a:t>*</a:t>
              </a:r>
            </a:p>
          </p:txBody>
        </p:sp>
        <p:grpSp>
          <p:nvGrpSpPr>
            <p:cNvPr id="11284" name="Group 25"/>
            <p:cNvGrpSpPr>
              <a:grpSpLocks/>
            </p:cNvGrpSpPr>
            <p:nvPr/>
          </p:nvGrpSpPr>
          <p:grpSpPr bwMode="auto">
            <a:xfrm>
              <a:off x="3145" y="13245"/>
              <a:ext cx="313" cy="601"/>
              <a:chOff x="3353" y="12775"/>
              <a:chExt cx="313" cy="601"/>
            </a:xfrm>
          </p:grpSpPr>
          <p:sp>
            <p:nvSpPr>
              <p:cNvPr id="11293" name="Line 26"/>
              <p:cNvSpPr>
                <a:spLocks noChangeShapeType="1"/>
              </p:cNvSpPr>
              <p:nvPr/>
            </p:nvSpPr>
            <p:spPr bwMode="auto">
              <a:xfrm flipH="1">
                <a:off x="3563" y="12775"/>
                <a:ext cx="3" cy="29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294" name="Rectangle 27"/>
              <p:cNvSpPr>
                <a:spLocks noChangeArrowheads="1"/>
              </p:cNvSpPr>
              <p:nvPr/>
            </p:nvSpPr>
            <p:spPr bwMode="auto">
              <a:xfrm>
                <a:off x="3353" y="13047"/>
                <a:ext cx="313" cy="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000" tIns="10800" rIns="18000" bIns="10800"/>
              <a:lstStyle>
                <a:lvl1pPr eaLnBrk="0" hangingPunct="0">
                  <a:lnSpc>
                    <a:spcPct val="120000"/>
                  </a:lnSpc>
                  <a:spcBef>
                    <a:spcPct val="20000"/>
                  </a:spcBef>
                  <a:buClr>
                    <a:schemeClr val="hlink"/>
                  </a:buClr>
                  <a:buFont typeface="Wingdings" pitchFamily="2" charset="2"/>
                  <a:buChar char="v"/>
                  <a:defRPr sz="24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buChar char="§"/>
                  <a:defRPr sz="22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buChar char="•"/>
                  <a:defRPr sz="2000">
                    <a:solidFill>
                      <a:schemeClr val="tx1"/>
                    </a:solidFill>
                    <a:latin typeface="Verdana" pitchFamily="34" charset="0"/>
                    <a:ea typeface="华文新魏" pitchFamily="2" charset="-122"/>
                  </a:defRPr>
                </a:lvl3pPr>
                <a:lvl4pPr marL="1600200" indent="-228600" eaLnBrk="0" hangingPunct="0">
                  <a:lnSpc>
                    <a:spcPct val="120000"/>
                  </a:lnSpc>
                  <a:spcBef>
                    <a:spcPct val="20000"/>
                  </a:spcBef>
                  <a:buChar char="–"/>
                  <a:defRPr sz="2000">
                    <a:solidFill>
                      <a:schemeClr val="tx1"/>
                    </a:solidFill>
                    <a:latin typeface="Verdana" pitchFamily="34" charset="0"/>
                    <a:ea typeface="华文新魏" pitchFamily="2" charset="-122"/>
                  </a:defRPr>
                </a:lvl4pPr>
                <a:lvl5pPr marL="2057400" indent="-228600" eaLnBrk="0" hangingPunct="0">
                  <a:lnSpc>
                    <a:spcPct val="120000"/>
                  </a:lnSpc>
                  <a:spcBef>
                    <a:spcPct val="20000"/>
                  </a:spcBef>
                  <a:buChar char="»"/>
                  <a:defRPr sz="2000">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buChar char="»"/>
                  <a:defRPr sz="2000">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buChar char="»"/>
                  <a:defRPr sz="2000">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buChar char="»"/>
                  <a:defRPr sz="2000">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buChar char="»"/>
                  <a:defRPr sz="2000">
                    <a:solidFill>
                      <a:schemeClr val="tx1"/>
                    </a:solidFill>
                    <a:latin typeface="Verdana" pitchFamily="34" charset="0"/>
                    <a:ea typeface="华文新魏" pitchFamily="2" charset="-122"/>
                  </a:defRPr>
                </a:lvl9pPr>
              </a:lstStyle>
              <a:p>
                <a:pPr algn="just" eaLnBrk="1" hangingPunct="1">
                  <a:lnSpc>
                    <a:spcPct val="100000"/>
                  </a:lnSpc>
                  <a:spcBef>
                    <a:spcPct val="0"/>
                  </a:spcBef>
                  <a:buClrTx/>
                  <a:buFontTx/>
                  <a:buNone/>
                </a:pPr>
                <a:r>
                  <a:rPr lang="en-US" altLang="zh-CN" sz="1800" b="1" i="1">
                    <a:solidFill>
                      <a:srgbClr val="FF0000"/>
                    </a:solidFill>
                    <a:latin typeface="Times New Roman" pitchFamily="18" charset="0"/>
                    <a:ea typeface="宋体" charset="-122"/>
                  </a:rPr>
                  <a:t>F1</a:t>
                </a:r>
              </a:p>
            </p:txBody>
          </p:sp>
        </p:grpSp>
        <p:sp>
          <p:nvSpPr>
            <p:cNvPr id="11285" name="Line 28"/>
            <p:cNvSpPr>
              <a:spLocks noChangeShapeType="1"/>
            </p:cNvSpPr>
            <p:nvPr/>
          </p:nvSpPr>
          <p:spPr bwMode="auto">
            <a:xfrm flipH="1">
              <a:off x="3354" y="13925"/>
              <a:ext cx="4" cy="29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286" name="Rectangle 29"/>
            <p:cNvSpPr>
              <a:spLocks noChangeArrowheads="1"/>
            </p:cNvSpPr>
            <p:nvPr/>
          </p:nvSpPr>
          <p:spPr bwMode="auto">
            <a:xfrm>
              <a:off x="3145" y="14196"/>
              <a:ext cx="313"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000" tIns="10800" rIns="18000" bIns="10800"/>
            <a:lstStyle>
              <a:lvl1pPr eaLnBrk="0" hangingPunct="0">
                <a:lnSpc>
                  <a:spcPct val="120000"/>
                </a:lnSpc>
                <a:spcBef>
                  <a:spcPct val="20000"/>
                </a:spcBef>
                <a:buClr>
                  <a:schemeClr val="hlink"/>
                </a:buClr>
                <a:buFont typeface="Wingdings" pitchFamily="2" charset="2"/>
                <a:buChar char="v"/>
                <a:defRPr sz="24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buChar char="§"/>
                <a:defRPr sz="22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buChar char="•"/>
                <a:defRPr sz="2000">
                  <a:solidFill>
                    <a:schemeClr val="tx1"/>
                  </a:solidFill>
                  <a:latin typeface="Verdana" pitchFamily="34" charset="0"/>
                  <a:ea typeface="华文新魏" pitchFamily="2" charset="-122"/>
                </a:defRPr>
              </a:lvl3pPr>
              <a:lvl4pPr marL="1600200" indent="-228600" eaLnBrk="0" hangingPunct="0">
                <a:lnSpc>
                  <a:spcPct val="120000"/>
                </a:lnSpc>
                <a:spcBef>
                  <a:spcPct val="20000"/>
                </a:spcBef>
                <a:buChar char="–"/>
                <a:defRPr sz="2000">
                  <a:solidFill>
                    <a:schemeClr val="tx1"/>
                  </a:solidFill>
                  <a:latin typeface="Verdana" pitchFamily="34" charset="0"/>
                  <a:ea typeface="华文新魏" pitchFamily="2" charset="-122"/>
                </a:defRPr>
              </a:lvl4pPr>
              <a:lvl5pPr marL="2057400" indent="-228600" eaLnBrk="0" hangingPunct="0">
                <a:lnSpc>
                  <a:spcPct val="120000"/>
                </a:lnSpc>
                <a:spcBef>
                  <a:spcPct val="20000"/>
                </a:spcBef>
                <a:buChar char="»"/>
                <a:defRPr sz="2000">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buChar char="»"/>
                <a:defRPr sz="2000">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buChar char="»"/>
                <a:defRPr sz="2000">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buChar char="»"/>
                <a:defRPr sz="2000">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buChar char="»"/>
                <a:defRPr sz="2000">
                  <a:solidFill>
                    <a:schemeClr val="tx1"/>
                  </a:solidFill>
                  <a:latin typeface="Verdana" pitchFamily="34" charset="0"/>
                  <a:ea typeface="华文新魏" pitchFamily="2" charset="-122"/>
                </a:defRPr>
              </a:lvl9pPr>
            </a:lstStyle>
            <a:p>
              <a:pPr algn="ctr" eaLnBrk="1" hangingPunct="1">
                <a:lnSpc>
                  <a:spcPct val="100000"/>
                </a:lnSpc>
                <a:spcBef>
                  <a:spcPct val="0"/>
                </a:spcBef>
                <a:buClrTx/>
                <a:buFontTx/>
                <a:buNone/>
              </a:pPr>
              <a:r>
                <a:rPr lang="en-US" altLang="zh-CN" sz="1800" b="1" i="1">
                  <a:solidFill>
                    <a:srgbClr val="FF0000"/>
                  </a:solidFill>
                  <a:latin typeface="Times New Roman" pitchFamily="18" charset="0"/>
                  <a:ea typeface="宋体" charset="-122"/>
                </a:rPr>
                <a:t>id1</a:t>
              </a:r>
            </a:p>
          </p:txBody>
        </p:sp>
        <p:sp>
          <p:nvSpPr>
            <p:cNvPr id="11287" name="Line 30"/>
            <p:cNvSpPr>
              <a:spLocks noChangeShapeType="1"/>
            </p:cNvSpPr>
            <p:nvPr/>
          </p:nvSpPr>
          <p:spPr bwMode="auto">
            <a:xfrm flipH="1">
              <a:off x="3980" y="13109"/>
              <a:ext cx="4" cy="29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288" name="Rectangle 31"/>
            <p:cNvSpPr>
              <a:spLocks noChangeArrowheads="1"/>
            </p:cNvSpPr>
            <p:nvPr/>
          </p:nvSpPr>
          <p:spPr bwMode="auto">
            <a:xfrm>
              <a:off x="3771" y="13517"/>
              <a:ext cx="313" cy="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000" tIns="10800" rIns="18000" bIns="10800"/>
            <a:lstStyle>
              <a:lvl1pPr eaLnBrk="0" hangingPunct="0">
                <a:lnSpc>
                  <a:spcPct val="120000"/>
                </a:lnSpc>
                <a:spcBef>
                  <a:spcPct val="20000"/>
                </a:spcBef>
                <a:buClr>
                  <a:schemeClr val="hlink"/>
                </a:buClr>
                <a:buFont typeface="Wingdings" pitchFamily="2" charset="2"/>
                <a:buChar char="v"/>
                <a:defRPr sz="24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buChar char="§"/>
                <a:defRPr sz="22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buChar char="•"/>
                <a:defRPr sz="2000">
                  <a:solidFill>
                    <a:schemeClr val="tx1"/>
                  </a:solidFill>
                  <a:latin typeface="Verdana" pitchFamily="34" charset="0"/>
                  <a:ea typeface="华文新魏" pitchFamily="2" charset="-122"/>
                </a:defRPr>
              </a:lvl3pPr>
              <a:lvl4pPr marL="1600200" indent="-228600" eaLnBrk="0" hangingPunct="0">
                <a:lnSpc>
                  <a:spcPct val="120000"/>
                </a:lnSpc>
                <a:spcBef>
                  <a:spcPct val="20000"/>
                </a:spcBef>
                <a:buChar char="–"/>
                <a:defRPr sz="2000">
                  <a:solidFill>
                    <a:schemeClr val="tx1"/>
                  </a:solidFill>
                  <a:latin typeface="Verdana" pitchFamily="34" charset="0"/>
                  <a:ea typeface="华文新魏" pitchFamily="2" charset="-122"/>
                </a:defRPr>
              </a:lvl4pPr>
              <a:lvl5pPr marL="2057400" indent="-228600" eaLnBrk="0" hangingPunct="0">
                <a:lnSpc>
                  <a:spcPct val="120000"/>
                </a:lnSpc>
                <a:spcBef>
                  <a:spcPct val="20000"/>
                </a:spcBef>
                <a:buChar char="»"/>
                <a:defRPr sz="2000">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buChar char="»"/>
                <a:defRPr sz="2000">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buChar char="»"/>
                <a:defRPr sz="2000">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buChar char="»"/>
                <a:defRPr sz="2000">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buChar char="»"/>
                <a:defRPr sz="2000">
                  <a:solidFill>
                    <a:schemeClr val="tx1"/>
                  </a:solidFill>
                  <a:latin typeface="Verdana" pitchFamily="34" charset="0"/>
                  <a:ea typeface="华文新魏" pitchFamily="2" charset="-122"/>
                </a:defRPr>
              </a:lvl9pPr>
            </a:lstStyle>
            <a:p>
              <a:pPr algn="just" eaLnBrk="1" hangingPunct="1">
                <a:lnSpc>
                  <a:spcPct val="100000"/>
                </a:lnSpc>
                <a:spcBef>
                  <a:spcPct val="0"/>
                </a:spcBef>
                <a:buClrTx/>
                <a:buFontTx/>
                <a:buNone/>
              </a:pPr>
              <a:r>
                <a:rPr lang="en-US" altLang="zh-CN" sz="1800" b="1" i="1">
                  <a:solidFill>
                    <a:srgbClr val="FF0000"/>
                  </a:solidFill>
                  <a:latin typeface="Times New Roman" pitchFamily="18" charset="0"/>
                  <a:ea typeface="宋体" charset="-122"/>
                </a:rPr>
                <a:t>F3</a:t>
              </a:r>
            </a:p>
          </p:txBody>
        </p:sp>
        <p:sp>
          <p:nvSpPr>
            <p:cNvPr id="11289" name="Line 32"/>
            <p:cNvSpPr>
              <a:spLocks noChangeShapeType="1"/>
            </p:cNvSpPr>
            <p:nvPr/>
          </p:nvSpPr>
          <p:spPr bwMode="auto">
            <a:xfrm flipH="1">
              <a:off x="3980" y="13925"/>
              <a:ext cx="4" cy="29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290" name="Rectangle 33"/>
            <p:cNvSpPr>
              <a:spLocks noChangeArrowheads="1"/>
            </p:cNvSpPr>
            <p:nvPr/>
          </p:nvSpPr>
          <p:spPr bwMode="auto">
            <a:xfrm>
              <a:off x="3771" y="14196"/>
              <a:ext cx="313"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000" tIns="10800" rIns="18000" bIns="10800"/>
            <a:lstStyle>
              <a:lvl1pPr eaLnBrk="0" hangingPunct="0">
                <a:lnSpc>
                  <a:spcPct val="120000"/>
                </a:lnSpc>
                <a:spcBef>
                  <a:spcPct val="20000"/>
                </a:spcBef>
                <a:buClr>
                  <a:schemeClr val="hlink"/>
                </a:buClr>
                <a:buFont typeface="Wingdings" pitchFamily="2" charset="2"/>
                <a:buChar char="v"/>
                <a:defRPr sz="24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buChar char="§"/>
                <a:defRPr sz="22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buChar char="•"/>
                <a:defRPr sz="2000">
                  <a:solidFill>
                    <a:schemeClr val="tx1"/>
                  </a:solidFill>
                  <a:latin typeface="Verdana" pitchFamily="34" charset="0"/>
                  <a:ea typeface="华文新魏" pitchFamily="2" charset="-122"/>
                </a:defRPr>
              </a:lvl3pPr>
              <a:lvl4pPr marL="1600200" indent="-228600" eaLnBrk="0" hangingPunct="0">
                <a:lnSpc>
                  <a:spcPct val="120000"/>
                </a:lnSpc>
                <a:spcBef>
                  <a:spcPct val="20000"/>
                </a:spcBef>
                <a:buChar char="–"/>
                <a:defRPr sz="2000">
                  <a:solidFill>
                    <a:schemeClr val="tx1"/>
                  </a:solidFill>
                  <a:latin typeface="Verdana" pitchFamily="34" charset="0"/>
                  <a:ea typeface="华文新魏" pitchFamily="2" charset="-122"/>
                </a:defRPr>
              </a:lvl4pPr>
              <a:lvl5pPr marL="2057400" indent="-228600" eaLnBrk="0" hangingPunct="0">
                <a:lnSpc>
                  <a:spcPct val="120000"/>
                </a:lnSpc>
                <a:spcBef>
                  <a:spcPct val="20000"/>
                </a:spcBef>
                <a:buChar char="»"/>
                <a:defRPr sz="2000">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buChar char="»"/>
                <a:defRPr sz="2000">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buChar char="»"/>
                <a:defRPr sz="2000">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buChar char="»"/>
                <a:defRPr sz="2000">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buChar char="»"/>
                <a:defRPr sz="2000">
                  <a:solidFill>
                    <a:schemeClr val="tx1"/>
                  </a:solidFill>
                  <a:latin typeface="Verdana" pitchFamily="34" charset="0"/>
                  <a:ea typeface="华文新魏" pitchFamily="2" charset="-122"/>
                </a:defRPr>
              </a:lvl9pPr>
            </a:lstStyle>
            <a:p>
              <a:pPr algn="ctr" eaLnBrk="1" hangingPunct="1">
                <a:lnSpc>
                  <a:spcPct val="100000"/>
                </a:lnSpc>
                <a:spcBef>
                  <a:spcPct val="0"/>
                </a:spcBef>
                <a:buClrTx/>
                <a:buFontTx/>
                <a:buNone/>
              </a:pPr>
              <a:r>
                <a:rPr lang="en-US" altLang="zh-CN" sz="1800" b="1" i="1">
                  <a:solidFill>
                    <a:srgbClr val="FF0000"/>
                  </a:solidFill>
                  <a:latin typeface="Times New Roman" pitchFamily="18" charset="0"/>
                  <a:ea typeface="宋体" charset="-122"/>
                </a:rPr>
                <a:t>id2</a:t>
              </a:r>
            </a:p>
          </p:txBody>
        </p:sp>
        <p:sp>
          <p:nvSpPr>
            <p:cNvPr id="11291" name="Line 36"/>
            <p:cNvSpPr>
              <a:spLocks noChangeShapeType="1"/>
            </p:cNvSpPr>
            <p:nvPr/>
          </p:nvSpPr>
          <p:spPr bwMode="auto">
            <a:xfrm>
              <a:off x="5090" y="13077"/>
              <a:ext cx="42" cy="31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292" name="Rectangle 37"/>
            <p:cNvSpPr>
              <a:spLocks noChangeArrowheads="1"/>
            </p:cNvSpPr>
            <p:nvPr/>
          </p:nvSpPr>
          <p:spPr bwMode="auto">
            <a:xfrm>
              <a:off x="5027" y="13426"/>
              <a:ext cx="313"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000" tIns="10800" rIns="18000" bIns="10800"/>
            <a:lstStyle>
              <a:lvl1pPr eaLnBrk="0" hangingPunct="0">
                <a:lnSpc>
                  <a:spcPct val="120000"/>
                </a:lnSpc>
                <a:spcBef>
                  <a:spcPct val="20000"/>
                </a:spcBef>
                <a:buClr>
                  <a:schemeClr val="hlink"/>
                </a:buClr>
                <a:buFont typeface="Wingdings" pitchFamily="2" charset="2"/>
                <a:buChar char="v"/>
                <a:defRPr sz="24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buChar char="§"/>
                <a:defRPr sz="22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buChar char="•"/>
                <a:defRPr sz="2000">
                  <a:solidFill>
                    <a:schemeClr val="tx1"/>
                  </a:solidFill>
                  <a:latin typeface="Verdana" pitchFamily="34" charset="0"/>
                  <a:ea typeface="华文新魏" pitchFamily="2" charset="-122"/>
                </a:defRPr>
              </a:lvl3pPr>
              <a:lvl4pPr marL="1600200" indent="-228600" eaLnBrk="0" hangingPunct="0">
                <a:lnSpc>
                  <a:spcPct val="120000"/>
                </a:lnSpc>
                <a:spcBef>
                  <a:spcPct val="20000"/>
                </a:spcBef>
                <a:buChar char="–"/>
                <a:defRPr sz="2000">
                  <a:solidFill>
                    <a:schemeClr val="tx1"/>
                  </a:solidFill>
                  <a:latin typeface="Verdana" pitchFamily="34" charset="0"/>
                  <a:ea typeface="华文新魏" pitchFamily="2" charset="-122"/>
                </a:defRPr>
              </a:lvl4pPr>
              <a:lvl5pPr marL="2057400" indent="-228600" eaLnBrk="0" hangingPunct="0">
                <a:lnSpc>
                  <a:spcPct val="120000"/>
                </a:lnSpc>
                <a:spcBef>
                  <a:spcPct val="20000"/>
                </a:spcBef>
                <a:buChar char="»"/>
                <a:defRPr sz="2000">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buChar char="»"/>
                <a:defRPr sz="2000">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buChar char="»"/>
                <a:defRPr sz="2000">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buChar char="»"/>
                <a:defRPr sz="2000">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buChar char="»"/>
                <a:defRPr sz="2000">
                  <a:solidFill>
                    <a:schemeClr val="tx1"/>
                  </a:solidFill>
                  <a:latin typeface="Verdana" pitchFamily="34" charset="0"/>
                  <a:ea typeface="华文新魏" pitchFamily="2" charset="-122"/>
                </a:defRPr>
              </a:lvl9pPr>
            </a:lstStyle>
            <a:p>
              <a:pPr algn="ctr" eaLnBrk="1" hangingPunct="1">
                <a:lnSpc>
                  <a:spcPct val="100000"/>
                </a:lnSpc>
                <a:spcBef>
                  <a:spcPct val="0"/>
                </a:spcBef>
                <a:buClrTx/>
                <a:buFontTx/>
                <a:buNone/>
              </a:pPr>
              <a:r>
                <a:rPr lang="en-US" altLang="zh-CN" sz="1800" b="1" i="1">
                  <a:solidFill>
                    <a:srgbClr val="FF0000"/>
                  </a:solidFill>
                  <a:latin typeface="Times New Roman" pitchFamily="18" charset="0"/>
                  <a:ea typeface="宋体" charset="-122"/>
                </a:rPr>
                <a:t>id3</a:t>
              </a:r>
            </a:p>
          </p:txBody>
        </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nodeType="clickEffect">
                                  <p:stCondLst>
                                    <p:cond delay="0"/>
                                  </p:stCondLst>
                                  <p:childTnLst>
                                    <p:set>
                                      <p:cBhvr>
                                        <p:cTn id="11" dur="1" fill="hold">
                                          <p:stCondLst>
                                            <p:cond delay="0"/>
                                          </p:stCondLst>
                                        </p:cTn>
                                        <p:tgtEl>
                                          <p:spTgt spid="252931">
                                            <p:txEl>
                                              <p:pRg st="2" end="2"/>
                                            </p:txEl>
                                          </p:spTgt>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252931">
                                            <p:txEl>
                                              <p:pRg st="3" end="3"/>
                                            </p:txEl>
                                          </p:spTgt>
                                        </p:tgtEl>
                                        <p:attrNameLst>
                                          <p:attrName>style.visibility</p:attrName>
                                        </p:attrNameLst>
                                      </p:cBhvr>
                                      <p:to>
                                        <p:strVal val="visible"/>
                                      </p:to>
                                    </p:set>
                                  </p:childTnLst>
                                </p:cTn>
                              </p:par>
                            </p:childTnLst>
                          </p:cTn>
                        </p:par>
                      </p:childTnLst>
                    </p:cTn>
                  </p:par>
                  <p:par>
                    <p:cTn id="14" fill="hold" nodeType="clickPar">
                      <p:stCondLst>
                        <p:cond delay="indefinite"/>
                      </p:stCondLst>
                      <p:childTnLst>
                        <p:par>
                          <p:cTn id="15" fill="hold" nodeType="withGroup">
                            <p:stCondLst>
                              <p:cond delay="0"/>
                            </p:stCondLst>
                            <p:childTnLst>
                              <p:par>
                                <p:cTn id="16" presetID="1" presetClass="entr" presetSubtype="0" fill="hold" nodeType="clickEffect">
                                  <p:stCondLst>
                                    <p:cond delay="0"/>
                                  </p:stCondLst>
                                  <p:childTnLst>
                                    <p:set>
                                      <p:cBhvr>
                                        <p:cTn id="17" dur="1" fill="hold">
                                          <p:stCondLst>
                                            <p:cond delay="0"/>
                                          </p:stCondLst>
                                        </p:cTn>
                                        <p:tgtEl>
                                          <p:spTgt spid="252931">
                                            <p:txEl>
                                              <p:pRg st="4" end="4"/>
                                            </p:txEl>
                                          </p:spTgt>
                                        </p:tgtEl>
                                        <p:attrNameLst>
                                          <p:attrName>style.visibility</p:attrName>
                                        </p:attrNameLst>
                                      </p:cBhvr>
                                      <p:to>
                                        <p:strVal val="visible"/>
                                      </p:to>
                                    </p:set>
                                  </p:childTnLst>
                                </p:cTn>
                              </p:par>
                            </p:childTnLst>
                          </p:cTn>
                        </p:par>
                      </p:childTnLst>
                    </p:cTn>
                  </p:par>
                  <p:par>
                    <p:cTn id="18" fill="hold" nodeType="clickPar">
                      <p:stCondLst>
                        <p:cond delay="indefinite"/>
                      </p:stCondLst>
                      <p:childTnLst>
                        <p:par>
                          <p:cTn id="19" fill="hold" nodeType="withGroup">
                            <p:stCondLst>
                              <p:cond delay="0"/>
                            </p:stCondLst>
                            <p:childTnLst>
                              <p:par>
                                <p:cTn id="20" presetID="1" presetClass="entr" presetSubtype="0" fill="hold" nodeType="clickEffect">
                                  <p:stCondLst>
                                    <p:cond delay="0"/>
                                  </p:stCondLst>
                                  <p:childTnLst>
                                    <p:set>
                                      <p:cBhvr>
                                        <p:cTn id="21" dur="1" fill="hold">
                                          <p:stCondLst>
                                            <p:cond delay="0"/>
                                          </p:stCondLst>
                                        </p:cTn>
                                        <p:tgtEl>
                                          <p:spTgt spid="252931">
                                            <p:txEl>
                                              <p:pRg st="5" end="5"/>
                                            </p:txEl>
                                          </p:spTgt>
                                        </p:tgtEl>
                                        <p:attrNameLst>
                                          <p:attrName>style.visibility</p:attrName>
                                        </p:attrNameLst>
                                      </p:cBhvr>
                                      <p:to>
                                        <p:strVal val="visible"/>
                                      </p:to>
                                    </p:set>
                                  </p:childTnLst>
                                </p:cTn>
                              </p:par>
                            </p:childTnLst>
                          </p:cTn>
                        </p:par>
                      </p:childTnLst>
                    </p:cTn>
                  </p:par>
                  <p:par>
                    <p:cTn id="22" fill="hold" nodeType="clickPar">
                      <p:stCondLst>
                        <p:cond delay="indefinite"/>
                      </p:stCondLst>
                      <p:childTnLst>
                        <p:par>
                          <p:cTn id="23" fill="hold" nodeType="withGroup">
                            <p:stCondLst>
                              <p:cond delay="0"/>
                            </p:stCondLst>
                            <p:childTnLst>
                              <p:par>
                                <p:cTn id="24" presetID="1" presetClass="entr" presetSubtype="0" fill="hold" nodeType="clickEffect">
                                  <p:stCondLst>
                                    <p:cond delay="0"/>
                                  </p:stCondLst>
                                  <p:childTnLst>
                                    <p:set>
                                      <p:cBhvr>
                                        <p:cTn id="25" dur="1" fill="hold">
                                          <p:stCondLst>
                                            <p:cond delay="0"/>
                                          </p:stCondLst>
                                        </p:cTn>
                                        <p:tgtEl>
                                          <p:spTgt spid="252931">
                                            <p:txEl>
                                              <p:pRg st="6" end="6"/>
                                            </p:txEl>
                                          </p:spTgt>
                                        </p:tgtEl>
                                        <p:attrNameLst>
                                          <p:attrName>style.visibility</p:attrName>
                                        </p:attrNameLst>
                                      </p:cBhvr>
                                      <p:to>
                                        <p:strVal val="visible"/>
                                      </p:to>
                                    </p:set>
                                  </p:childTnLst>
                                </p:cTn>
                              </p:par>
                            </p:childTnLst>
                          </p:cTn>
                        </p:par>
                      </p:childTnLst>
                    </p:cTn>
                  </p:par>
                  <p:par>
                    <p:cTn id="26" fill="hold" nodeType="clickPar">
                      <p:stCondLst>
                        <p:cond delay="indefinite"/>
                      </p:stCondLst>
                      <p:childTnLst>
                        <p:par>
                          <p:cTn id="27" fill="hold" nodeType="withGroup">
                            <p:stCondLst>
                              <p:cond delay="0"/>
                            </p:stCondLst>
                            <p:childTnLst>
                              <p:par>
                                <p:cTn id="28" presetID="1" presetClass="entr" presetSubtype="0" fill="hold" nodeType="clickEffect">
                                  <p:stCondLst>
                                    <p:cond delay="0"/>
                                  </p:stCondLst>
                                  <p:childTnLst>
                                    <p:set>
                                      <p:cBhvr>
                                        <p:cTn id="29" dur="1" fill="hold">
                                          <p:stCondLst>
                                            <p:cond delay="0"/>
                                          </p:stCondLst>
                                        </p:cTn>
                                        <p:tgtEl>
                                          <p:spTgt spid="252931">
                                            <p:txEl>
                                              <p:pRg st="7" end="7"/>
                                            </p:txEl>
                                          </p:spTgt>
                                        </p:tgtEl>
                                        <p:attrNameLst>
                                          <p:attrName>style.visibility</p:attrName>
                                        </p:attrNameLst>
                                      </p:cBhvr>
                                      <p:to>
                                        <p:strVal val="visible"/>
                                      </p:to>
                                    </p:set>
                                  </p:childTnLst>
                                </p:cTn>
                              </p:par>
                            </p:childTnLst>
                          </p:cTn>
                        </p:par>
                      </p:childTnLst>
                    </p:cTn>
                  </p:par>
                  <p:par>
                    <p:cTn id="30" fill="hold" nodeType="clickPar">
                      <p:stCondLst>
                        <p:cond delay="indefinite"/>
                      </p:stCondLst>
                      <p:childTnLst>
                        <p:par>
                          <p:cTn id="31" fill="hold" nodeType="withGroup">
                            <p:stCondLst>
                              <p:cond delay="0"/>
                            </p:stCondLst>
                            <p:childTnLst>
                              <p:par>
                                <p:cTn id="32" presetID="1" presetClass="entr" presetSubtype="0" fill="hold" nodeType="clickEffect">
                                  <p:stCondLst>
                                    <p:cond delay="0"/>
                                  </p:stCondLst>
                                  <p:childTnLst>
                                    <p:set>
                                      <p:cBhvr>
                                        <p:cTn id="33" dur="1" fill="hold">
                                          <p:stCondLst>
                                            <p:cond delay="0"/>
                                          </p:stCondLst>
                                        </p:cTn>
                                        <p:tgtEl>
                                          <p:spTgt spid="252931">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sample">
  <a:themeElements>
    <a:clrScheme name="sample 3">
      <a:dk1>
        <a:srgbClr val="003366"/>
      </a:dk1>
      <a:lt1>
        <a:srgbClr val="FFFFFF"/>
      </a:lt1>
      <a:dk2>
        <a:srgbClr val="99190B"/>
      </a:dk2>
      <a:lt2>
        <a:srgbClr val="DDDDDD"/>
      </a:lt2>
      <a:accent1>
        <a:srgbClr val="1F63AD"/>
      </a:accent1>
      <a:accent2>
        <a:srgbClr val="D28302"/>
      </a:accent2>
      <a:accent3>
        <a:srgbClr val="FFFFFF"/>
      </a:accent3>
      <a:accent4>
        <a:srgbClr val="002A56"/>
      </a:accent4>
      <a:accent5>
        <a:srgbClr val="ABB7D3"/>
      </a:accent5>
      <a:accent6>
        <a:srgbClr val="BE7602"/>
      </a:accent6>
      <a:hlink>
        <a:srgbClr val="3CA051"/>
      </a:hlink>
      <a:folHlink>
        <a:srgbClr val="97ADB5"/>
      </a:folHlink>
    </a:clrScheme>
    <a:fontScheme name="sample">
      <a:majorFont>
        <a:latin typeface="华文行楷"/>
        <a:ea typeface="华文行楷"/>
        <a:cs typeface=""/>
      </a:majorFont>
      <a:minorFont>
        <a:latin typeface="Verdana"/>
        <a:ea typeface="华文新魏"/>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ln w="12700">
          <a:solidFill>
            <a:schemeClr val="tx2">
              <a:lumMod val="60000"/>
              <a:lumOff val="40000"/>
            </a:schemeClr>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sample 1">
        <a:dk1>
          <a:srgbClr val="000066"/>
        </a:dk1>
        <a:lt1>
          <a:srgbClr val="FFFFFF"/>
        </a:lt1>
        <a:dk2>
          <a:srgbClr val="40297B"/>
        </a:dk2>
        <a:lt2>
          <a:srgbClr val="DDDDDD"/>
        </a:lt2>
        <a:accent1>
          <a:srgbClr val="35978E"/>
        </a:accent1>
        <a:accent2>
          <a:srgbClr val="1E86E4"/>
        </a:accent2>
        <a:accent3>
          <a:srgbClr val="FFFFFF"/>
        </a:accent3>
        <a:accent4>
          <a:srgbClr val="000056"/>
        </a:accent4>
        <a:accent5>
          <a:srgbClr val="AEC9C6"/>
        </a:accent5>
        <a:accent6>
          <a:srgbClr val="1A79CF"/>
        </a:accent6>
        <a:hlink>
          <a:srgbClr val="9CAA32"/>
        </a:hlink>
        <a:folHlink>
          <a:srgbClr val="ACB3D0"/>
        </a:folHlink>
      </a:clrScheme>
      <a:clrMap bg1="lt1" tx1="dk1" bg2="lt2" tx2="dk2" accent1="accent1" accent2="accent2" accent3="accent3" accent4="accent4" accent5="accent5" accent6="accent6" hlink="hlink" folHlink="folHlink"/>
    </a:extraClrScheme>
    <a:extraClrScheme>
      <a:clrScheme name="sample 2">
        <a:dk1>
          <a:srgbClr val="000066"/>
        </a:dk1>
        <a:lt1>
          <a:srgbClr val="FFFFFF"/>
        </a:lt1>
        <a:dk2>
          <a:srgbClr val="0F5ABD"/>
        </a:dk2>
        <a:lt2>
          <a:srgbClr val="DDDDDD"/>
        </a:lt2>
        <a:accent1>
          <a:srgbClr val="7061C9"/>
        </a:accent1>
        <a:accent2>
          <a:srgbClr val="53BB9B"/>
        </a:accent2>
        <a:accent3>
          <a:srgbClr val="FFFFFF"/>
        </a:accent3>
        <a:accent4>
          <a:srgbClr val="000056"/>
        </a:accent4>
        <a:accent5>
          <a:srgbClr val="BBB7E1"/>
        </a:accent5>
        <a:accent6>
          <a:srgbClr val="4AA98C"/>
        </a:accent6>
        <a:hlink>
          <a:srgbClr val="57B2D7"/>
        </a:hlink>
        <a:folHlink>
          <a:srgbClr val="BCC8AC"/>
        </a:folHlink>
      </a:clrScheme>
      <a:clrMap bg1="lt1" tx1="dk1" bg2="lt2" tx2="dk2" accent1="accent1" accent2="accent2" accent3="accent3" accent4="accent4" accent5="accent5" accent6="accent6" hlink="hlink" folHlink="folHlink"/>
    </a:extraClrScheme>
    <a:extraClrScheme>
      <a:clrScheme name="sample 3">
        <a:dk1>
          <a:srgbClr val="003366"/>
        </a:dk1>
        <a:lt1>
          <a:srgbClr val="FFFFFF"/>
        </a:lt1>
        <a:dk2>
          <a:srgbClr val="99190B"/>
        </a:dk2>
        <a:lt2>
          <a:srgbClr val="DDDDDD"/>
        </a:lt2>
        <a:accent1>
          <a:srgbClr val="1F63AD"/>
        </a:accent1>
        <a:accent2>
          <a:srgbClr val="D28302"/>
        </a:accent2>
        <a:accent3>
          <a:srgbClr val="FFFFFF"/>
        </a:accent3>
        <a:accent4>
          <a:srgbClr val="002A56"/>
        </a:accent4>
        <a:accent5>
          <a:srgbClr val="ABB7D3"/>
        </a:accent5>
        <a:accent6>
          <a:srgbClr val="BE7602"/>
        </a:accent6>
        <a:hlink>
          <a:srgbClr val="3CA051"/>
        </a:hlink>
        <a:folHlink>
          <a:srgbClr val="97ADB5"/>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38467</TotalTime>
  <Words>4791</Words>
  <Application>Microsoft Office PowerPoint</Application>
  <PresentationFormat>全屏显示(4:3)</PresentationFormat>
  <Paragraphs>886</Paragraphs>
  <Slides>88</Slides>
  <Notes>0</Notes>
  <HiddenSlides>0</HiddenSlides>
  <MMClips>0</MMClips>
  <ScaleCrop>false</ScaleCrop>
  <HeadingPairs>
    <vt:vector size="8" baseType="variant">
      <vt:variant>
        <vt:lpstr>已用的字体</vt:lpstr>
      </vt:variant>
      <vt:variant>
        <vt:i4>9</vt:i4>
      </vt:variant>
      <vt:variant>
        <vt:lpstr>主题</vt:lpstr>
      </vt:variant>
      <vt:variant>
        <vt:i4>1</vt:i4>
      </vt:variant>
      <vt:variant>
        <vt:lpstr>嵌入 OLE 服务器</vt:lpstr>
      </vt:variant>
      <vt:variant>
        <vt:i4>1</vt:i4>
      </vt:variant>
      <vt:variant>
        <vt:lpstr>幻灯片标题</vt:lpstr>
      </vt:variant>
      <vt:variant>
        <vt:i4>88</vt:i4>
      </vt:variant>
    </vt:vector>
  </HeadingPairs>
  <TitlesOfParts>
    <vt:vector size="99" baseType="lpstr">
      <vt:lpstr>Arial</vt:lpstr>
      <vt:lpstr>宋体</vt:lpstr>
      <vt:lpstr>Symbol</vt:lpstr>
      <vt:lpstr>华文新魏</vt:lpstr>
      <vt:lpstr>Wingdings</vt:lpstr>
      <vt:lpstr>Times New Roman</vt:lpstr>
      <vt:lpstr>Verdana</vt:lpstr>
      <vt:lpstr>华文行楷</vt:lpstr>
      <vt:lpstr>Courier New</vt:lpstr>
      <vt:lpstr>sample</vt:lpstr>
      <vt:lpstr>Visio</vt:lpstr>
      <vt:lpstr>第4章 语法分析（下）</vt:lpstr>
      <vt:lpstr>自底向上的语法分析</vt:lpstr>
      <vt:lpstr>自底向上的语法分析</vt:lpstr>
      <vt:lpstr>归约</vt:lpstr>
      <vt:lpstr>自底向上规约中的问题</vt:lpstr>
      <vt:lpstr>自底向上规约中的问题（CONT）</vt:lpstr>
      <vt:lpstr>句柄</vt:lpstr>
      <vt:lpstr>句柄</vt:lpstr>
      <vt:lpstr> 句柄</vt:lpstr>
      <vt:lpstr>句柄剪枝</vt:lpstr>
      <vt:lpstr>例……句柄剪枝</vt:lpstr>
      <vt:lpstr>移入-归约语法分析技术</vt:lpstr>
      <vt:lpstr>移入-归约语法分析技术</vt:lpstr>
      <vt:lpstr>例……移入-归约语法分析技术</vt:lpstr>
      <vt:lpstr>移入-归约语法分析技术</vt:lpstr>
      <vt:lpstr>移入-归约语法分析中的冲突</vt:lpstr>
      <vt:lpstr>移入/归约冲突</vt:lpstr>
      <vt:lpstr>归约/归约冲突</vt:lpstr>
      <vt:lpstr>练习4.5</vt:lpstr>
      <vt:lpstr>简单LR技术</vt:lpstr>
      <vt:lpstr>LR语法分析技术介绍</vt:lpstr>
      <vt:lpstr>为什么使用LR语法分析器</vt:lpstr>
      <vt:lpstr>LR分析器</vt:lpstr>
      <vt:lpstr>LR语法分析器的格局</vt:lpstr>
      <vt:lpstr>LR语法分析器的格局</vt:lpstr>
      <vt:lpstr>LR语法分析算法</vt:lpstr>
      <vt:lpstr>例……LR分析器分析过程</vt:lpstr>
      <vt:lpstr>LR(0)项</vt:lpstr>
      <vt:lpstr>LR(0)项的分类</vt:lpstr>
      <vt:lpstr>规范LR(0)项集族</vt:lpstr>
      <vt:lpstr>构造规范LR(0)项集族</vt:lpstr>
      <vt:lpstr>构造规范LR(0)项集族（NFA→DFA子集法）</vt:lpstr>
      <vt:lpstr>构造规范LR(0)项集族（NFA→DFA子集法）</vt:lpstr>
      <vt:lpstr>构造规范LR(0)项集族（NFA→DFA子集法）</vt:lpstr>
      <vt:lpstr>构造规范LR(0)项集族(CLOSURE&amp;GOTO)</vt:lpstr>
      <vt:lpstr>CLOSURE函数</vt:lpstr>
      <vt:lpstr>CLOSURE函数</vt:lpstr>
      <vt:lpstr>GOTO函数</vt:lpstr>
      <vt:lpstr>构造规范LR(0)项集族的算法</vt:lpstr>
      <vt:lpstr>例……构造规范LR(0)项集族</vt:lpstr>
      <vt:lpstr>例……构造规范LR(0)项集族</vt:lpstr>
      <vt:lpstr>构造规范LR(0)项集族（NFA→DFA子集法）</vt:lpstr>
      <vt:lpstr>构造SLR语法分析表</vt:lpstr>
      <vt:lpstr>构造SLR语法分析表</vt:lpstr>
      <vt:lpstr>例……构造SLR分析表</vt:lpstr>
      <vt:lpstr>构造SLR分析表……例题（课堂练习）</vt:lpstr>
      <vt:lpstr>例题……解答</vt:lpstr>
      <vt:lpstr>SLR(1)分析表的构造……例</vt:lpstr>
      <vt:lpstr>SLR(1)分析表的构造……解答</vt:lpstr>
      <vt:lpstr>非SLR文法</vt:lpstr>
      <vt:lpstr>活前缀（可行前缀）</vt:lpstr>
      <vt:lpstr>活前缀（可行前缀）</vt:lpstr>
      <vt:lpstr>可行前缀</vt:lpstr>
      <vt:lpstr>练习4.6（作业）</vt:lpstr>
      <vt:lpstr>更强大的LR语法分析器</vt:lpstr>
      <vt:lpstr>更强大的LR语法分析技术</vt:lpstr>
      <vt:lpstr>规范LR(1)项</vt:lpstr>
      <vt:lpstr>LR(1)项</vt:lpstr>
      <vt:lpstr>有效LR(1)项</vt:lpstr>
      <vt:lpstr>构造LR(1)项集</vt:lpstr>
      <vt:lpstr>构造LR(1)项集</vt:lpstr>
      <vt:lpstr>LR(1)项集族的构造算法</vt:lpstr>
      <vt:lpstr>例……LR(1)项集族的构造</vt:lpstr>
      <vt:lpstr>例……LR(1)项集族的构造</vt:lpstr>
      <vt:lpstr>规范LR(1)语法分析表</vt:lpstr>
      <vt:lpstr>例……规范LR(1)语法分析表</vt:lpstr>
      <vt:lpstr>LR(1)文法</vt:lpstr>
      <vt:lpstr>PowerPoint 演示文稿</vt:lpstr>
      <vt:lpstr>构造LALR语法分析表</vt:lpstr>
      <vt:lpstr>例……构造LALR分析表</vt:lpstr>
      <vt:lpstr>构造LALR语法分析表</vt:lpstr>
      <vt:lpstr>例……构造LALR语法分析表</vt:lpstr>
      <vt:lpstr>构造LALR分析表算法</vt:lpstr>
      <vt:lpstr>例……构造LALR分析表</vt:lpstr>
      <vt:lpstr>LALR文法</vt:lpstr>
      <vt:lpstr>例……构造LALR分析表</vt:lpstr>
      <vt:lpstr>练习4.7（作业）</vt:lpstr>
      <vt:lpstr>LR方法和二义性文法</vt:lpstr>
      <vt:lpstr>例……二义性文法的应用</vt:lpstr>
      <vt:lpstr>例……二义性文法的应用</vt:lpstr>
      <vt:lpstr>例……二义性文法的应用</vt:lpstr>
      <vt:lpstr>语法分析器生成工具</vt:lpstr>
      <vt:lpstr>Yacc</vt:lpstr>
      <vt:lpstr>Yacc源程序</vt:lpstr>
      <vt:lpstr>例……Yacc源程序</vt:lpstr>
      <vt:lpstr>PowerPoint 演示文稿</vt:lpstr>
      <vt:lpstr>本章小结</vt:lpstr>
      <vt:lpstr>PowerPoint 演示文稿</vt:lpstr>
    </vt:vector>
  </TitlesOfParts>
  <Company>Guilddesign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Template</dc:title>
  <dc:creator>Sung Ha, Park</dc:creator>
  <cp:lastModifiedBy>ybb yang</cp:lastModifiedBy>
  <cp:revision>681</cp:revision>
  <dcterms:created xsi:type="dcterms:W3CDTF">2004-08-26T06:30:40Z</dcterms:created>
  <dcterms:modified xsi:type="dcterms:W3CDTF">2021-11-28T13:33:09Z</dcterms:modified>
</cp:coreProperties>
</file>